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30279975" cy="42808525"/>
  <p:notesSz cx="6858000" cy="9144000"/>
  <p:defaultTextStyle>
    <a:defPPr>
      <a:defRPr lang="en-US"/>
    </a:defPPr>
    <a:lvl1pPr marL="0" algn="l" defTabSz="4176188" rtl="0" eaLnBrk="1" latinLnBrk="0" hangingPunct="1">
      <a:defRPr sz="8400" kern="1200">
        <a:solidFill>
          <a:schemeClr val="tx1"/>
        </a:solidFill>
        <a:latin typeface="+mn-lt"/>
        <a:ea typeface="+mn-ea"/>
        <a:cs typeface="+mn-cs"/>
      </a:defRPr>
    </a:lvl1pPr>
    <a:lvl2pPr marL="2088094" algn="l" defTabSz="4176188" rtl="0" eaLnBrk="1" latinLnBrk="0" hangingPunct="1">
      <a:defRPr sz="8400" kern="1200">
        <a:solidFill>
          <a:schemeClr val="tx1"/>
        </a:solidFill>
        <a:latin typeface="+mn-lt"/>
        <a:ea typeface="+mn-ea"/>
        <a:cs typeface="+mn-cs"/>
      </a:defRPr>
    </a:lvl2pPr>
    <a:lvl3pPr marL="4176188" algn="l" defTabSz="4176188" rtl="0" eaLnBrk="1" latinLnBrk="0" hangingPunct="1">
      <a:defRPr sz="8400" kern="1200">
        <a:solidFill>
          <a:schemeClr val="tx1"/>
        </a:solidFill>
        <a:latin typeface="+mn-lt"/>
        <a:ea typeface="+mn-ea"/>
        <a:cs typeface="+mn-cs"/>
      </a:defRPr>
    </a:lvl3pPr>
    <a:lvl4pPr marL="6264281" algn="l" defTabSz="4176188" rtl="0" eaLnBrk="1" latinLnBrk="0" hangingPunct="1">
      <a:defRPr sz="8400" kern="1200">
        <a:solidFill>
          <a:schemeClr val="tx1"/>
        </a:solidFill>
        <a:latin typeface="+mn-lt"/>
        <a:ea typeface="+mn-ea"/>
        <a:cs typeface="+mn-cs"/>
      </a:defRPr>
    </a:lvl4pPr>
    <a:lvl5pPr marL="8352375" algn="l" defTabSz="4176188" rtl="0" eaLnBrk="1" latinLnBrk="0" hangingPunct="1">
      <a:defRPr sz="8400" kern="1200">
        <a:solidFill>
          <a:schemeClr val="tx1"/>
        </a:solidFill>
        <a:latin typeface="+mn-lt"/>
        <a:ea typeface="+mn-ea"/>
        <a:cs typeface="+mn-cs"/>
      </a:defRPr>
    </a:lvl5pPr>
    <a:lvl6pPr marL="10440469" algn="l" defTabSz="4176188" rtl="0" eaLnBrk="1" latinLnBrk="0" hangingPunct="1">
      <a:defRPr sz="8400" kern="1200">
        <a:solidFill>
          <a:schemeClr val="tx1"/>
        </a:solidFill>
        <a:latin typeface="+mn-lt"/>
        <a:ea typeface="+mn-ea"/>
        <a:cs typeface="+mn-cs"/>
      </a:defRPr>
    </a:lvl6pPr>
    <a:lvl7pPr marL="12528563" algn="l" defTabSz="4176188" rtl="0" eaLnBrk="1" latinLnBrk="0" hangingPunct="1">
      <a:defRPr sz="8400" kern="1200">
        <a:solidFill>
          <a:schemeClr val="tx1"/>
        </a:solidFill>
        <a:latin typeface="+mn-lt"/>
        <a:ea typeface="+mn-ea"/>
        <a:cs typeface="+mn-cs"/>
      </a:defRPr>
    </a:lvl7pPr>
    <a:lvl8pPr marL="14616657" algn="l" defTabSz="4176188" rtl="0" eaLnBrk="1" latinLnBrk="0" hangingPunct="1">
      <a:defRPr sz="8400" kern="1200">
        <a:solidFill>
          <a:schemeClr val="tx1"/>
        </a:solidFill>
        <a:latin typeface="+mn-lt"/>
        <a:ea typeface="+mn-ea"/>
        <a:cs typeface="+mn-cs"/>
      </a:defRPr>
    </a:lvl8pPr>
    <a:lvl9pPr marL="16704750" algn="l" defTabSz="4176188" rtl="0" eaLnBrk="1" latinLnBrk="0" hangingPunct="1">
      <a:defRPr sz="8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5" d="100"/>
          <a:sy n="25" d="100"/>
        </p:scale>
        <p:origin x="-1392" y="1938"/>
      </p:cViewPr>
      <p:guideLst>
        <p:guide orient="horz" pos="13483"/>
        <p:guide pos="9539"/>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8"/>
          <p:cNvGrpSpPr/>
          <p:nvPr/>
        </p:nvGrpSpPr>
        <p:grpSpPr>
          <a:xfrm>
            <a:off x="1356291" y="-29728"/>
            <a:ext cx="12455004" cy="42838256"/>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7272958" y="8614567"/>
            <a:ext cx="21295878" cy="16330653"/>
          </a:xfrm>
        </p:spPr>
        <p:txBody>
          <a:bodyPr anchor="b">
            <a:normAutofit/>
          </a:bodyPr>
          <a:lstStyle>
            <a:lvl1pPr algn="r">
              <a:defRPr sz="23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1214364" y="24945217"/>
            <a:ext cx="17354471" cy="8667409"/>
          </a:xfrm>
        </p:spPr>
        <p:txBody>
          <a:bodyPr anchor="t">
            <a:normAutofit/>
          </a:bodyPr>
          <a:lstStyle>
            <a:lvl1pPr marL="0" indent="0" algn="r">
              <a:buNone/>
              <a:defRPr sz="8100">
                <a:solidFill>
                  <a:schemeClr val="tx1"/>
                </a:solidFill>
              </a:defRPr>
            </a:lvl1pPr>
            <a:lvl2pPr marL="1754094" indent="0" algn="ctr">
              <a:buNone/>
              <a:defRPr>
                <a:solidFill>
                  <a:schemeClr val="tx1">
                    <a:tint val="75000"/>
                  </a:schemeClr>
                </a:solidFill>
              </a:defRPr>
            </a:lvl2pPr>
            <a:lvl3pPr marL="3508187" indent="0" algn="ctr">
              <a:buNone/>
              <a:defRPr>
                <a:solidFill>
                  <a:schemeClr val="tx1">
                    <a:tint val="75000"/>
                  </a:schemeClr>
                </a:solidFill>
              </a:defRPr>
            </a:lvl3pPr>
            <a:lvl4pPr marL="5262281" indent="0" algn="ctr">
              <a:buNone/>
              <a:defRPr>
                <a:solidFill>
                  <a:schemeClr val="tx1">
                    <a:tint val="75000"/>
                  </a:schemeClr>
                </a:solidFill>
              </a:defRPr>
            </a:lvl4pPr>
            <a:lvl5pPr marL="7016374" indent="0" algn="ctr">
              <a:buNone/>
              <a:defRPr>
                <a:solidFill>
                  <a:schemeClr val="tx1">
                    <a:tint val="75000"/>
                  </a:schemeClr>
                </a:solidFill>
              </a:defRPr>
            </a:lvl5pPr>
            <a:lvl6pPr marL="8770468" indent="0" algn="ctr">
              <a:buNone/>
              <a:defRPr>
                <a:solidFill>
                  <a:schemeClr val="tx1">
                    <a:tint val="75000"/>
                  </a:schemeClr>
                </a:solidFill>
              </a:defRPr>
            </a:lvl6pPr>
            <a:lvl7pPr marL="10524561" indent="0" algn="ctr">
              <a:buNone/>
              <a:defRPr>
                <a:solidFill>
                  <a:schemeClr val="tx1">
                    <a:tint val="75000"/>
                  </a:schemeClr>
                </a:solidFill>
              </a:defRPr>
            </a:lvl7pPr>
            <a:lvl8pPr marL="12278655" indent="0" algn="ctr">
              <a:buNone/>
              <a:defRPr>
                <a:solidFill>
                  <a:schemeClr val="tx1">
                    <a:tint val="75000"/>
                  </a:schemeClr>
                </a:solidFill>
              </a:defRPr>
            </a:lvl8pPr>
            <a:lvl9pPr marL="1403274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5" name="Footer Placeholder 4"/>
          <p:cNvSpPr>
            <a:spLocks noGrp="1"/>
          </p:cNvSpPr>
          <p:nvPr>
            <p:ph type="ftr" sz="quarter" idx="11"/>
          </p:nvPr>
        </p:nvSpPr>
        <p:spPr>
          <a:xfrm>
            <a:off x="13243545" y="36724168"/>
            <a:ext cx="10739169" cy="2279158"/>
          </a:xfrm>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6427" y="29543157"/>
            <a:ext cx="24882408" cy="3537652"/>
          </a:xfrm>
        </p:spPr>
        <p:txBody>
          <a:bodyPr anchor="b">
            <a:normAutofit/>
          </a:bodyPr>
          <a:lstStyle>
            <a:lvl1pPr algn="ctr">
              <a:defRPr sz="9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25885" y="5818364"/>
            <a:ext cx="20429903" cy="1975619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6100"/>
            </a:lvl1pPr>
            <a:lvl2pPr marL="1754094" indent="0">
              <a:buNone/>
              <a:defRPr sz="6100"/>
            </a:lvl2pPr>
            <a:lvl3pPr marL="3508187" indent="0">
              <a:buNone/>
              <a:defRPr sz="6100"/>
            </a:lvl3pPr>
            <a:lvl4pPr marL="5262281" indent="0">
              <a:buNone/>
              <a:defRPr sz="6100"/>
            </a:lvl4pPr>
            <a:lvl5pPr marL="7016374" indent="0">
              <a:buNone/>
              <a:defRPr sz="6100"/>
            </a:lvl5pPr>
            <a:lvl6pPr marL="8770468" indent="0">
              <a:buNone/>
              <a:defRPr sz="6100"/>
            </a:lvl6pPr>
            <a:lvl7pPr marL="10524561" indent="0">
              <a:buNone/>
              <a:defRPr sz="6100"/>
            </a:lvl7pPr>
            <a:lvl8pPr marL="12278655" indent="0">
              <a:buNone/>
              <a:defRPr sz="6100"/>
            </a:lvl8pPr>
            <a:lvl9pPr marL="14032748" indent="0">
              <a:buNone/>
              <a:defRPr sz="6100"/>
            </a:lvl9pPr>
          </a:lstStyle>
          <a:p>
            <a:r>
              <a:rPr lang="en-US" smtClean="0"/>
              <a:t>Click icon to add picture</a:t>
            </a:r>
            <a:endParaRPr lang="en-US" dirty="0"/>
          </a:p>
        </p:txBody>
      </p:sp>
      <p:sp>
        <p:nvSpPr>
          <p:cNvPr id="4" name="Text Placeholder 3"/>
          <p:cNvSpPr>
            <a:spLocks noGrp="1"/>
          </p:cNvSpPr>
          <p:nvPr>
            <p:ph type="body" sz="half" idx="2"/>
          </p:nvPr>
        </p:nvSpPr>
        <p:spPr>
          <a:xfrm>
            <a:off x="3686427" y="33080809"/>
            <a:ext cx="24882408" cy="3081814"/>
          </a:xfrm>
        </p:spPr>
        <p:txBody>
          <a:bodyPr>
            <a:normAutofit/>
          </a:bodyPr>
          <a:lstStyle>
            <a:lvl1pPr marL="0" indent="0" algn="ctr">
              <a:buNone/>
              <a:defRPr sz="5400"/>
            </a:lvl1pPr>
            <a:lvl2pPr marL="1754094" indent="0">
              <a:buNone/>
              <a:defRPr sz="4600"/>
            </a:lvl2pPr>
            <a:lvl3pPr marL="3508187" indent="0">
              <a:buNone/>
              <a:defRPr sz="3800"/>
            </a:lvl3pPr>
            <a:lvl4pPr marL="5262281" indent="0">
              <a:buNone/>
              <a:defRPr sz="3500"/>
            </a:lvl4pPr>
            <a:lvl5pPr marL="7016374" indent="0">
              <a:buNone/>
              <a:defRPr sz="3500"/>
            </a:lvl5pPr>
            <a:lvl6pPr marL="8770468" indent="0">
              <a:buNone/>
              <a:defRPr sz="3500"/>
            </a:lvl6pPr>
            <a:lvl7pPr marL="10524561" indent="0">
              <a:buNone/>
              <a:defRPr sz="3500"/>
            </a:lvl7pPr>
            <a:lvl8pPr marL="12278655" indent="0">
              <a:buNone/>
              <a:defRPr sz="3500"/>
            </a:lvl8pPr>
            <a:lvl9pPr marL="14032748"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686429" y="4280853"/>
            <a:ext cx="24882408" cy="19026011"/>
          </a:xfrm>
        </p:spPr>
        <p:txBody>
          <a:bodyPr anchor="ctr">
            <a:normAutofit/>
          </a:bodyPr>
          <a:lstStyle>
            <a:lvl1pPr algn="ctr">
              <a:defRPr sz="12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686429" y="27112066"/>
            <a:ext cx="24882413" cy="9037355"/>
          </a:xfrm>
        </p:spPr>
        <p:txBody>
          <a:bodyPr anchor="ctr">
            <a:normAutofit/>
          </a:bodyPr>
          <a:lstStyle>
            <a:lvl1pPr marL="0" indent="0" algn="ctr">
              <a:buNone/>
              <a:defRPr sz="77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3970303" y="5387101"/>
            <a:ext cx="1513999" cy="3650248"/>
          </a:xfrm>
          <a:prstGeom prst="rect">
            <a:avLst/>
          </a:prstGeom>
        </p:spPr>
        <p:txBody>
          <a:bodyPr vert="horz" lIns="350819" tIns="175409" rIns="350819" bIns="17540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0700" dirty="0">
                <a:solidFill>
                  <a:schemeClr val="tx1"/>
                </a:solidFill>
                <a:effectLst/>
              </a:rPr>
              <a:t>“</a:t>
            </a:r>
          </a:p>
        </p:txBody>
      </p:sp>
      <p:sp>
        <p:nvSpPr>
          <p:cNvPr id="15" name="TextBox 14"/>
          <p:cNvSpPr txBox="1"/>
          <p:nvPr/>
        </p:nvSpPr>
        <p:spPr>
          <a:xfrm>
            <a:off x="27054842" y="17599054"/>
            <a:ext cx="1513999" cy="3650248"/>
          </a:xfrm>
          <a:prstGeom prst="rect">
            <a:avLst/>
          </a:prstGeom>
        </p:spPr>
        <p:txBody>
          <a:bodyPr vert="horz" lIns="350819" tIns="175409" rIns="350819" bIns="17540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0700" dirty="0">
                <a:solidFill>
                  <a:schemeClr val="tx1"/>
                </a:solidFill>
                <a:effectLst/>
              </a:rPr>
              <a:t>”</a:t>
            </a:r>
          </a:p>
        </p:txBody>
      </p:sp>
      <p:sp>
        <p:nvSpPr>
          <p:cNvPr id="2" name="Title 1"/>
          <p:cNvSpPr>
            <a:spLocks noGrp="1"/>
          </p:cNvSpPr>
          <p:nvPr>
            <p:ph type="title"/>
          </p:nvPr>
        </p:nvSpPr>
        <p:spPr>
          <a:xfrm>
            <a:off x="5484301" y="4280856"/>
            <a:ext cx="22327538" cy="17123404"/>
          </a:xfrm>
        </p:spPr>
        <p:txBody>
          <a:bodyPr anchor="ctr">
            <a:normAutofit/>
          </a:bodyPr>
          <a:lstStyle>
            <a:lvl1pPr algn="ctr">
              <a:defRPr sz="123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052050" y="21404256"/>
            <a:ext cx="21192046" cy="2378251"/>
          </a:xfrm>
        </p:spPr>
        <p:txBody>
          <a:bodyPr anchor="ctr">
            <a:normAutofit/>
          </a:bodyPr>
          <a:lstStyle>
            <a:lvl1pPr marL="0" indent="0">
              <a:buFontTx/>
              <a:buNone/>
              <a:defRPr sz="6900"/>
            </a:lvl1pPr>
            <a:lvl2pPr marL="1754094" indent="0">
              <a:buFontTx/>
              <a:buNone/>
              <a:defRPr/>
            </a:lvl2pPr>
            <a:lvl3pPr marL="3508187" indent="0">
              <a:buFontTx/>
              <a:buNone/>
              <a:defRPr/>
            </a:lvl3pPr>
            <a:lvl4pPr marL="5262281" indent="0">
              <a:buFontTx/>
              <a:buNone/>
              <a:defRPr/>
            </a:lvl4pPr>
            <a:lvl5pPr marL="7016374"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3686427" y="27112066"/>
            <a:ext cx="24882408" cy="9037355"/>
          </a:xfrm>
        </p:spPr>
        <p:txBody>
          <a:bodyPr anchor="ctr">
            <a:normAutofit/>
          </a:bodyPr>
          <a:lstStyle>
            <a:lvl1pPr marL="0" indent="0" algn="ctr">
              <a:buNone/>
              <a:defRPr sz="77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686432" y="20652591"/>
            <a:ext cx="24882403" cy="9168440"/>
          </a:xfrm>
        </p:spPr>
        <p:txBody>
          <a:bodyPr anchor="b">
            <a:normAutofit/>
          </a:bodyPr>
          <a:lstStyle>
            <a:lvl1pPr algn="r">
              <a:defRPr sz="12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686428" y="29821032"/>
            <a:ext cx="24882406" cy="5370728"/>
          </a:xfrm>
        </p:spPr>
        <p:txBody>
          <a:bodyPr anchor="t">
            <a:normAutofit/>
          </a:bodyPr>
          <a:lstStyle>
            <a:lvl1pPr marL="0" indent="0" algn="r">
              <a:buNone/>
              <a:defRPr sz="77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3970303" y="5387101"/>
            <a:ext cx="1513999" cy="3650248"/>
          </a:xfrm>
          <a:prstGeom prst="rect">
            <a:avLst/>
          </a:prstGeom>
        </p:spPr>
        <p:txBody>
          <a:bodyPr vert="horz" lIns="350819" tIns="175409" rIns="350819" bIns="17540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0700" dirty="0">
                <a:solidFill>
                  <a:schemeClr val="tx1"/>
                </a:solidFill>
                <a:effectLst/>
              </a:rPr>
              <a:t>“</a:t>
            </a:r>
          </a:p>
        </p:txBody>
      </p:sp>
      <p:sp>
        <p:nvSpPr>
          <p:cNvPr id="15" name="TextBox 14"/>
          <p:cNvSpPr txBox="1"/>
          <p:nvPr/>
        </p:nvSpPr>
        <p:spPr>
          <a:xfrm>
            <a:off x="27054842" y="17599054"/>
            <a:ext cx="1513999" cy="3650248"/>
          </a:xfrm>
          <a:prstGeom prst="rect">
            <a:avLst/>
          </a:prstGeom>
        </p:spPr>
        <p:txBody>
          <a:bodyPr vert="horz" lIns="350819" tIns="175409" rIns="350819" bIns="17540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0700" dirty="0">
                <a:solidFill>
                  <a:schemeClr val="tx1"/>
                </a:solidFill>
                <a:effectLst/>
              </a:rPr>
              <a:t>”</a:t>
            </a:r>
          </a:p>
        </p:txBody>
      </p:sp>
      <p:sp>
        <p:nvSpPr>
          <p:cNvPr id="2" name="Title 1"/>
          <p:cNvSpPr>
            <a:spLocks noGrp="1"/>
          </p:cNvSpPr>
          <p:nvPr>
            <p:ph type="title"/>
          </p:nvPr>
        </p:nvSpPr>
        <p:spPr>
          <a:xfrm>
            <a:off x="5484301" y="4280856"/>
            <a:ext cx="22327538" cy="17123404"/>
          </a:xfrm>
        </p:spPr>
        <p:txBody>
          <a:bodyPr anchor="ctr">
            <a:normAutofit/>
          </a:bodyPr>
          <a:lstStyle>
            <a:lvl1pPr algn="ctr">
              <a:defRPr sz="123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3686430" y="24258164"/>
            <a:ext cx="24882406" cy="5549253"/>
          </a:xfrm>
        </p:spPr>
        <p:txBody>
          <a:bodyPr vert="horz" lIns="350819" tIns="175409" rIns="350819" bIns="175409" rtlCol="0" anchor="b">
            <a:normAutofit/>
          </a:bodyPr>
          <a:lstStyle>
            <a:lvl1pPr algn="r">
              <a:buNone/>
              <a:defRPr lang="en-US" sz="92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3686428" y="29807417"/>
            <a:ext cx="24882406" cy="6342004"/>
          </a:xfrm>
        </p:spPr>
        <p:txBody>
          <a:bodyPr anchor="t">
            <a:normAutofit/>
          </a:bodyPr>
          <a:lstStyle>
            <a:lvl1pPr marL="0" indent="0" algn="r">
              <a:buNone/>
              <a:defRPr sz="69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3686430" y="4280856"/>
            <a:ext cx="24882411" cy="17024316"/>
          </a:xfrm>
        </p:spPr>
        <p:txBody>
          <a:bodyPr vert="horz" lIns="350819" tIns="175409" rIns="350819" bIns="175409"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3686429" y="21879913"/>
            <a:ext cx="24882413" cy="5232153"/>
          </a:xfrm>
        </p:spPr>
        <p:txBody>
          <a:bodyPr vert="horz" lIns="350819" tIns="175409" rIns="350819" bIns="175409" rtlCol="0" anchor="b">
            <a:normAutofit/>
          </a:bodyPr>
          <a:lstStyle>
            <a:lvl1pPr>
              <a:buNone/>
              <a:defRPr lang="en-US" sz="107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3686427" y="27112066"/>
            <a:ext cx="24882413" cy="9037355"/>
          </a:xfrm>
        </p:spPr>
        <p:txBody>
          <a:bodyPr anchor="t">
            <a:normAutofit/>
          </a:bodyPr>
          <a:lstStyle>
            <a:lvl1pPr marL="0" indent="0" algn="l">
              <a:buNone/>
              <a:defRPr sz="69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171963" y="4280852"/>
            <a:ext cx="4396877" cy="318685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686428" y="4280852"/>
            <a:ext cx="19917781" cy="3186856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a:xfrm>
            <a:off x="27199962" y="36623395"/>
            <a:ext cx="1368875" cy="2279158"/>
          </a:xfrm>
        </p:spPr>
        <p:txBody>
          <a:bodyPr/>
          <a:lstStyle/>
          <a:p>
            <a:fld id="{E4667B97-1F7C-4B4C-8651-B72750242849}"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88498" y="16647753"/>
            <a:ext cx="22180347" cy="13173278"/>
          </a:xfrm>
        </p:spPr>
        <p:txBody>
          <a:bodyPr anchor="b"/>
          <a:lstStyle>
            <a:lvl1pPr algn="r">
              <a:defRPr sz="15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388494" y="29821032"/>
            <a:ext cx="22180350" cy="5370728"/>
          </a:xfrm>
        </p:spPr>
        <p:txBody>
          <a:bodyPr anchor="t">
            <a:normAutofit/>
          </a:bodyPr>
          <a:lstStyle>
            <a:lvl1pPr marL="0" indent="0" algn="r">
              <a:buNone/>
              <a:defRPr sz="77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86427" y="4280856"/>
            <a:ext cx="24882413" cy="109399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86429" y="16647756"/>
            <a:ext cx="12157328" cy="19501668"/>
          </a:xfrm>
        </p:spPr>
        <p:txBody>
          <a:bodyPr>
            <a:normAutofit/>
          </a:bodyPr>
          <a:lstStyle>
            <a:lvl1pPr>
              <a:defRPr sz="6900"/>
            </a:lvl1pPr>
            <a:lvl2pPr>
              <a:defRPr sz="6100"/>
            </a:lvl2pPr>
            <a:lvl3pPr>
              <a:defRPr sz="54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411506" y="16647760"/>
            <a:ext cx="12157330" cy="19501661"/>
          </a:xfrm>
        </p:spPr>
        <p:txBody>
          <a:bodyPr>
            <a:normAutofit/>
          </a:bodyPr>
          <a:lstStyle>
            <a:lvl1pPr>
              <a:defRPr sz="6900"/>
            </a:lvl1pPr>
            <a:lvl2pPr>
              <a:defRPr sz="6100"/>
            </a:lvl2pPr>
            <a:lvl3pPr>
              <a:defRPr sz="54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401373" y="16594908"/>
            <a:ext cx="11442383" cy="3597102"/>
          </a:xfrm>
        </p:spPr>
        <p:txBody>
          <a:bodyPr anchor="b">
            <a:noAutofit/>
          </a:bodyPr>
          <a:lstStyle>
            <a:lvl1pPr marL="0" indent="0">
              <a:buNone/>
              <a:defRPr sz="10700" b="0">
                <a:solidFill>
                  <a:schemeClr val="accent1">
                    <a:lumMod val="75000"/>
                  </a:schemeClr>
                </a:solidFill>
              </a:defRPr>
            </a:lvl1pPr>
            <a:lvl2pPr marL="1754094" indent="0">
              <a:buNone/>
              <a:defRPr sz="7700" b="1"/>
            </a:lvl2pPr>
            <a:lvl3pPr marL="3508187" indent="0">
              <a:buNone/>
              <a:defRPr sz="6900" b="1"/>
            </a:lvl3pPr>
            <a:lvl4pPr marL="5262281" indent="0">
              <a:buNone/>
              <a:defRPr sz="6100" b="1"/>
            </a:lvl4pPr>
            <a:lvl5pPr marL="7016374" indent="0">
              <a:buNone/>
              <a:defRPr sz="6100" b="1"/>
            </a:lvl5pPr>
            <a:lvl6pPr marL="8770468" indent="0">
              <a:buNone/>
              <a:defRPr sz="6100" b="1"/>
            </a:lvl6pPr>
            <a:lvl7pPr marL="10524561" indent="0">
              <a:buNone/>
              <a:defRPr sz="6100" b="1"/>
            </a:lvl7pPr>
            <a:lvl8pPr marL="12278655" indent="0">
              <a:buNone/>
              <a:defRPr sz="6100" b="1"/>
            </a:lvl8pPr>
            <a:lvl9pPr marL="14032748" indent="0">
              <a:buNone/>
              <a:defRPr sz="6100" b="1"/>
            </a:lvl9pPr>
          </a:lstStyle>
          <a:p>
            <a:pPr lvl="0"/>
            <a:r>
              <a:rPr lang="en-US" smtClean="0"/>
              <a:t>Click to edit Master text styles</a:t>
            </a:r>
          </a:p>
        </p:txBody>
      </p:sp>
      <p:sp>
        <p:nvSpPr>
          <p:cNvPr id="4" name="Content Placeholder 3"/>
          <p:cNvSpPr>
            <a:spLocks noGrp="1"/>
          </p:cNvSpPr>
          <p:nvPr>
            <p:ph sz="half" idx="2"/>
          </p:nvPr>
        </p:nvSpPr>
        <p:spPr>
          <a:xfrm>
            <a:off x="3686426" y="20819606"/>
            <a:ext cx="12157330" cy="15329809"/>
          </a:xfrm>
        </p:spPr>
        <p:txBody>
          <a:bodyPr anchor="t">
            <a:normAutofit/>
          </a:bodyPr>
          <a:lstStyle>
            <a:lvl1pPr>
              <a:defRPr sz="6900"/>
            </a:lvl1pPr>
            <a:lvl2pPr>
              <a:defRPr sz="6100"/>
            </a:lvl2pPr>
            <a:lvl3pPr>
              <a:defRPr sz="54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7088336" y="16647760"/>
            <a:ext cx="11480504" cy="3597102"/>
          </a:xfrm>
        </p:spPr>
        <p:txBody>
          <a:bodyPr anchor="b">
            <a:noAutofit/>
          </a:bodyPr>
          <a:lstStyle>
            <a:lvl1pPr marL="0" indent="0">
              <a:buNone/>
              <a:defRPr sz="10700" b="0">
                <a:solidFill>
                  <a:schemeClr val="accent1">
                    <a:lumMod val="75000"/>
                  </a:schemeClr>
                </a:solidFill>
              </a:defRPr>
            </a:lvl1pPr>
            <a:lvl2pPr marL="1754094" indent="0">
              <a:buNone/>
              <a:defRPr sz="7700" b="1"/>
            </a:lvl2pPr>
            <a:lvl3pPr marL="3508187" indent="0">
              <a:buNone/>
              <a:defRPr sz="6900" b="1"/>
            </a:lvl3pPr>
            <a:lvl4pPr marL="5262281" indent="0">
              <a:buNone/>
              <a:defRPr sz="6100" b="1"/>
            </a:lvl4pPr>
            <a:lvl5pPr marL="7016374" indent="0">
              <a:buNone/>
              <a:defRPr sz="6100" b="1"/>
            </a:lvl5pPr>
            <a:lvl6pPr marL="8770468" indent="0">
              <a:buNone/>
              <a:defRPr sz="6100" b="1"/>
            </a:lvl6pPr>
            <a:lvl7pPr marL="10524561" indent="0">
              <a:buNone/>
              <a:defRPr sz="6100" b="1"/>
            </a:lvl7pPr>
            <a:lvl8pPr marL="12278655" indent="0">
              <a:buNone/>
              <a:defRPr sz="6100" b="1"/>
            </a:lvl8pPr>
            <a:lvl9pPr marL="14032748" indent="0">
              <a:buNone/>
              <a:defRPr sz="6100" b="1"/>
            </a:lvl9pPr>
          </a:lstStyle>
          <a:p>
            <a:pPr lvl="0"/>
            <a:r>
              <a:rPr lang="en-US" smtClean="0"/>
              <a:t>Click to edit Master text styles</a:t>
            </a:r>
          </a:p>
        </p:txBody>
      </p:sp>
      <p:sp>
        <p:nvSpPr>
          <p:cNvPr id="6" name="Content Placeholder 5"/>
          <p:cNvSpPr>
            <a:spLocks noGrp="1"/>
          </p:cNvSpPr>
          <p:nvPr>
            <p:ph sz="quarter" idx="4"/>
          </p:nvPr>
        </p:nvSpPr>
        <p:spPr>
          <a:xfrm>
            <a:off x="16411506" y="20819606"/>
            <a:ext cx="12157330" cy="15329809"/>
          </a:xfrm>
        </p:spPr>
        <p:txBody>
          <a:bodyPr anchor="t">
            <a:normAutofit/>
          </a:bodyPr>
          <a:lstStyle>
            <a:lvl1pPr>
              <a:defRPr sz="6900"/>
            </a:lvl1pPr>
            <a:lvl2pPr>
              <a:defRPr sz="6100"/>
            </a:lvl2pPr>
            <a:lvl3pPr>
              <a:defRPr sz="54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6429" y="9988656"/>
            <a:ext cx="8814575" cy="8561705"/>
          </a:xfrm>
        </p:spPr>
        <p:txBody>
          <a:bodyPr anchor="b">
            <a:normAutofit/>
          </a:bodyPr>
          <a:lstStyle>
            <a:lvl1pPr algn="ctr">
              <a:defRPr sz="9200" b="0"/>
            </a:lvl1pPr>
          </a:lstStyle>
          <a:p>
            <a:r>
              <a:rPr lang="en-US" smtClean="0"/>
              <a:t>Click to edit Master title style</a:t>
            </a:r>
            <a:endParaRPr lang="en-US" dirty="0"/>
          </a:p>
        </p:txBody>
      </p:sp>
      <p:sp>
        <p:nvSpPr>
          <p:cNvPr id="3" name="Content Placeholder 2"/>
          <p:cNvSpPr>
            <a:spLocks noGrp="1"/>
          </p:cNvSpPr>
          <p:nvPr>
            <p:ph idx="1"/>
          </p:nvPr>
        </p:nvSpPr>
        <p:spPr>
          <a:xfrm>
            <a:off x="13068752" y="4280849"/>
            <a:ext cx="15500084" cy="31868575"/>
          </a:xfrm>
        </p:spPr>
        <p:txBody>
          <a:bodyPr anchor="ctr">
            <a:normAutofit/>
          </a:bodyPr>
          <a:lstStyle>
            <a:lvl1pPr>
              <a:defRPr sz="77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686429" y="18550361"/>
            <a:ext cx="8814575" cy="11415607"/>
          </a:xfrm>
        </p:spPr>
        <p:txBody>
          <a:bodyPr>
            <a:normAutofit/>
          </a:bodyPr>
          <a:lstStyle>
            <a:lvl1pPr marL="0" indent="0" algn="ctr">
              <a:buNone/>
              <a:defRPr sz="6100"/>
            </a:lvl1pPr>
            <a:lvl2pPr marL="1754094" indent="0">
              <a:buNone/>
              <a:defRPr sz="4600"/>
            </a:lvl2pPr>
            <a:lvl3pPr marL="3508187" indent="0">
              <a:buNone/>
              <a:defRPr sz="3800"/>
            </a:lvl3pPr>
            <a:lvl4pPr marL="5262281" indent="0">
              <a:buNone/>
              <a:defRPr sz="3500"/>
            </a:lvl4pPr>
            <a:lvl5pPr marL="7016374" indent="0">
              <a:buNone/>
              <a:defRPr sz="3500"/>
            </a:lvl5pPr>
            <a:lvl6pPr marL="8770468" indent="0">
              <a:buNone/>
              <a:defRPr sz="3500"/>
            </a:lvl6pPr>
            <a:lvl7pPr marL="10524561" indent="0">
              <a:buNone/>
              <a:defRPr sz="3500"/>
            </a:lvl7pPr>
            <a:lvl8pPr marL="12278655" indent="0">
              <a:buNone/>
              <a:defRPr sz="3500"/>
            </a:lvl8pPr>
            <a:lvl9pPr marL="14032748"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2484" y="10939950"/>
            <a:ext cx="13476372" cy="8561705"/>
          </a:xfrm>
        </p:spPr>
        <p:txBody>
          <a:bodyPr anchor="b">
            <a:normAutofit/>
          </a:bodyPr>
          <a:lstStyle>
            <a:lvl1pPr algn="ctr">
              <a:defRPr sz="107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18862105" y="5707803"/>
            <a:ext cx="8148607" cy="28539017"/>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6100"/>
            </a:lvl1pPr>
            <a:lvl2pPr marL="1754094" indent="0">
              <a:buNone/>
              <a:defRPr sz="6100"/>
            </a:lvl2pPr>
            <a:lvl3pPr marL="3508187" indent="0">
              <a:buNone/>
              <a:defRPr sz="6100"/>
            </a:lvl3pPr>
            <a:lvl4pPr marL="5262281" indent="0">
              <a:buNone/>
              <a:defRPr sz="6100"/>
            </a:lvl4pPr>
            <a:lvl5pPr marL="7016374" indent="0">
              <a:buNone/>
              <a:defRPr sz="6100"/>
            </a:lvl5pPr>
            <a:lvl6pPr marL="8770468" indent="0">
              <a:buNone/>
              <a:defRPr sz="6100"/>
            </a:lvl6pPr>
            <a:lvl7pPr marL="10524561" indent="0">
              <a:buNone/>
              <a:defRPr sz="6100"/>
            </a:lvl7pPr>
            <a:lvl8pPr marL="12278655" indent="0">
              <a:buNone/>
              <a:defRPr sz="6100"/>
            </a:lvl8pPr>
            <a:lvl9pPr marL="14032748" indent="0">
              <a:buNone/>
              <a:defRPr sz="6100"/>
            </a:lvl9pPr>
          </a:lstStyle>
          <a:p>
            <a:r>
              <a:rPr lang="en-US" smtClean="0"/>
              <a:t>Click icon to add picture</a:t>
            </a:r>
            <a:endParaRPr lang="en-US" dirty="0"/>
          </a:p>
        </p:txBody>
      </p:sp>
      <p:sp>
        <p:nvSpPr>
          <p:cNvPr id="4" name="Text Placeholder 3"/>
          <p:cNvSpPr>
            <a:spLocks noGrp="1"/>
          </p:cNvSpPr>
          <p:nvPr>
            <p:ph type="body" sz="half" idx="2"/>
          </p:nvPr>
        </p:nvSpPr>
        <p:spPr>
          <a:xfrm>
            <a:off x="3682484" y="19501655"/>
            <a:ext cx="13476372" cy="11415607"/>
          </a:xfrm>
        </p:spPr>
        <p:txBody>
          <a:bodyPr>
            <a:normAutofit/>
          </a:bodyPr>
          <a:lstStyle>
            <a:lvl1pPr marL="0" indent="0" algn="ctr">
              <a:buNone/>
              <a:defRPr sz="6900"/>
            </a:lvl1pPr>
            <a:lvl2pPr marL="1754094" indent="0">
              <a:buNone/>
              <a:defRPr sz="4600"/>
            </a:lvl2pPr>
            <a:lvl3pPr marL="3508187" indent="0">
              <a:buNone/>
              <a:defRPr sz="3800"/>
            </a:lvl3pPr>
            <a:lvl4pPr marL="5262281" indent="0">
              <a:buNone/>
              <a:defRPr sz="3500"/>
            </a:lvl4pPr>
            <a:lvl5pPr marL="7016374" indent="0">
              <a:buNone/>
              <a:defRPr sz="3500"/>
            </a:lvl5pPr>
            <a:lvl6pPr marL="8770468" indent="0">
              <a:buNone/>
              <a:defRPr sz="3500"/>
            </a:lvl6pPr>
            <a:lvl7pPr marL="10524561" indent="0">
              <a:buNone/>
              <a:defRPr sz="3500"/>
            </a:lvl7pPr>
            <a:lvl8pPr marL="12278655" indent="0">
              <a:buNone/>
              <a:defRPr sz="3500"/>
            </a:lvl8pPr>
            <a:lvl9pPr marL="14032748"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374557" y="3"/>
            <a:ext cx="6052054" cy="4280853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3686427" y="4280856"/>
            <a:ext cx="24882413" cy="10939950"/>
          </a:xfrm>
          <a:prstGeom prst="rect">
            <a:avLst/>
          </a:prstGeom>
          <a:effectLst/>
        </p:spPr>
        <p:txBody>
          <a:bodyPr vert="horz" lIns="350819" tIns="175409" rIns="350819" bIns="175409"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86424" y="16647756"/>
            <a:ext cx="24882413" cy="19501668"/>
          </a:xfrm>
          <a:prstGeom prst="rect">
            <a:avLst/>
          </a:prstGeom>
        </p:spPr>
        <p:txBody>
          <a:bodyPr vert="horz" lIns="350819" tIns="175409" rIns="350819" bIns="175409"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4171963" y="36724168"/>
            <a:ext cx="2838748" cy="2279158"/>
          </a:xfrm>
          <a:prstGeom prst="rect">
            <a:avLst/>
          </a:prstGeom>
        </p:spPr>
        <p:txBody>
          <a:bodyPr vert="horz" lIns="350819" tIns="175409" rIns="350819" bIns="175409" rtlCol="0" anchor="ctr"/>
          <a:lstStyle>
            <a:lvl1pPr algn="r">
              <a:defRPr sz="3800" b="0" i="0">
                <a:solidFill>
                  <a:schemeClr val="tx1"/>
                </a:solidFill>
                <a:effectLst/>
                <a:latin typeface="+mn-lt"/>
              </a:defRPr>
            </a:lvl1pPr>
          </a:lstStyle>
          <a:p>
            <a:fld id="{6CD8A569-5F48-4F91-B4BF-FE9B5CAF51FA}" type="datetimeFigureOut">
              <a:rPr lang="en-IE" smtClean="0"/>
              <a:pPr/>
              <a:t>05/07/2017</a:t>
            </a:fld>
            <a:endParaRPr lang="en-IE"/>
          </a:p>
        </p:txBody>
      </p:sp>
      <p:sp>
        <p:nvSpPr>
          <p:cNvPr id="5" name="Footer Placeholder 4"/>
          <p:cNvSpPr>
            <a:spLocks noGrp="1"/>
          </p:cNvSpPr>
          <p:nvPr>
            <p:ph type="ftr" sz="quarter" idx="3"/>
          </p:nvPr>
        </p:nvSpPr>
        <p:spPr>
          <a:xfrm>
            <a:off x="6388497" y="36724168"/>
            <a:ext cx="17594218" cy="2279158"/>
          </a:xfrm>
          <a:prstGeom prst="rect">
            <a:avLst/>
          </a:prstGeom>
        </p:spPr>
        <p:txBody>
          <a:bodyPr vert="horz" lIns="350819" tIns="175409" rIns="350819" bIns="175409" rtlCol="0" anchor="ctr"/>
          <a:lstStyle>
            <a:lvl1pPr algn="l">
              <a:defRPr sz="3800" b="0" i="0">
                <a:solidFill>
                  <a:schemeClr val="tx1"/>
                </a:solidFill>
                <a:effectLst/>
                <a:latin typeface="+mn-lt"/>
              </a:defRPr>
            </a:lvl1pPr>
          </a:lstStyle>
          <a:p>
            <a:endParaRPr lang="en-IE"/>
          </a:p>
        </p:txBody>
      </p:sp>
      <p:sp>
        <p:nvSpPr>
          <p:cNvPr id="6" name="Slide Number Placeholder 5"/>
          <p:cNvSpPr>
            <a:spLocks noGrp="1"/>
          </p:cNvSpPr>
          <p:nvPr>
            <p:ph type="sldNum" sz="quarter" idx="4"/>
          </p:nvPr>
        </p:nvSpPr>
        <p:spPr>
          <a:xfrm>
            <a:off x="27199962" y="36724168"/>
            <a:ext cx="1368875" cy="2279158"/>
          </a:xfrm>
          <a:prstGeom prst="rect">
            <a:avLst/>
          </a:prstGeom>
        </p:spPr>
        <p:txBody>
          <a:bodyPr vert="horz" lIns="350819" tIns="175409" rIns="350819" bIns="175409" rtlCol="0" anchor="ctr"/>
          <a:lstStyle>
            <a:lvl1pPr algn="r">
              <a:defRPr sz="3800" b="0" i="0">
                <a:solidFill>
                  <a:schemeClr val="tx1"/>
                </a:solidFill>
                <a:effectLst/>
                <a:latin typeface="+mn-lt"/>
              </a:defRPr>
            </a:lvl1pPr>
          </a:lstStyle>
          <a:p>
            <a:fld id="{E4667B97-1F7C-4B4C-8651-B72750242849}"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1754094" rtl="0" eaLnBrk="1" latinLnBrk="0" hangingPunct="1">
        <a:spcBef>
          <a:spcPct val="0"/>
        </a:spcBef>
        <a:buNone/>
        <a:defRPr sz="153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096308" indent="-1096308" algn="l" defTabSz="1754094" rtl="0" eaLnBrk="1" latinLnBrk="0" hangingPunct="1">
        <a:spcBef>
          <a:spcPct val="20000"/>
        </a:spcBef>
        <a:spcAft>
          <a:spcPts val="2302"/>
        </a:spcAft>
        <a:buClr>
          <a:schemeClr val="accent1">
            <a:lumMod val="75000"/>
          </a:schemeClr>
        </a:buClr>
        <a:buSzPct val="145000"/>
        <a:buFont typeface="Arial"/>
        <a:buChar char="•"/>
        <a:defRPr sz="9200" kern="1200" cap="none">
          <a:solidFill>
            <a:schemeClr val="tx1"/>
          </a:solidFill>
          <a:effectLst/>
          <a:latin typeface="+mn-lt"/>
          <a:ea typeface="+mn-ea"/>
          <a:cs typeface="+mn-cs"/>
        </a:defRPr>
      </a:lvl1pPr>
      <a:lvl2pPr marL="2850402" indent="-1096308" algn="l" defTabSz="1754094" rtl="0" eaLnBrk="1" latinLnBrk="0" hangingPunct="1">
        <a:spcBef>
          <a:spcPct val="20000"/>
        </a:spcBef>
        <a:spcAft>
          <a:spcPts val="2302"/>
        </a:spcAft>
        <a:buClr>
          <a:schemeClr val="accent1">
            <a:lumMod val="75000"/>
          </a:schemeClr>
        </a:buClr>
        <a:buSzPct val="145000"/>
        <a:buFont typeface="Arial"/>
        <a:buChar char="•"/>
        <a:defRPr sz="7700" kern="1200" cap="none">
          <a:solidFill>
            <a:schemeClr val="tx1"/>
          </a:solidFill>
          <a:effectLst/>
          <a:latin typeface="+mn-lt"/>
          <a:ea typeface="+mn-ea"/>
          <a:cs typeface="+mn-cs"/>
        </a:defRPr>
      </a:lvl2pPr>
      <a:lvl3pPr marL="4604495" indent="-1096308" algn="l" defTabSz="1754094" rtl="0" eaLnBrk="1" latinLnBrk="0" hangingPunct="1">
        <a:spcBef>
          <a:spcPct val="20000"/>
        </a:spcBef>
        <a:spcAft>
          <a:spcPts val="2302"/>
        </a:spcAft>
        <a:buClr>
          <a:schemeClr val="accent1">
            <a:lumMod val="75000"/>
          </a:schemeClr>
        </a:buClr>
        <a:buSzPct val="145000"/>
        <a:buFont typeface="Arial"/>
        <a:buChar char="•"/>
        <a:defRPr sz="6900" kern="1200" cap="none">
          <a:solidFill>
            <a:schemeClr val="tx1"/>
          </a:solidFill>
          <a:effectLst/>
          <a:latin typeface="+mn-lt"/>
          <a:ea typeface="+mn-ea"/>
          <a:cs typeface="+mn-cs"/>
        </a:defRPr>
      </a:lvl3pPr>
      <a:lvl4pPr marL="5920066" indent="-657785" algn="l" defTabSz="1754094" rtl="0" eaLnBrk="1" latinLnBrk="0" hangingPunct="1">
        <a:spcBef>
          <a:spcPct val="20000"/>
        </a:spcBef>
        <a:spcAft>
          <a:spcPts val="2302"/>
        </a:spcAft>
        <a:buClr>
          <a:schemeClr val="accent1">
            <a:lumMod val="75000"/>
          </a:schemeClr>
        </a:buClr>
        <a:buSzPct val="145000"/>
        <a:buFont typeface="Arial"/>
        <a:buChar char="•"/>
        <a:defRPr sz="6100" kern="1200" cap="none">
          <a:solidFill>
            <a:schemeClr val="tx1"/>
          </a:solidFill>
          <a:effectLst/>
          <a:latin typeface="+mn-lt"/>
          <a:ea typeface="+mn-ea"/>
          <a:cs typeface="+mn-cs"/>
        </a:defRPr>
      </a:lvl4pPr>
      <a:lvl5pPr marL="7674159" indent="-657785"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5pPr>
      <a:lvl6pPr marL="9647514" indent="-877047"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6pPr>
      <a:lvl7pPr marL="11401608" indent="-877047"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7pPr>
      <a:lvl8pPr marL="13155701" indent="-877047"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8pPr>
      <a:lvl9pPr marL="14909795" indent="-877047"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9pPr>
    </p:bodyStyle>
    <p:otherStyle>
      <a:defPPr>
        <a:defRPr lang="en-US"/>
      </a:defPPr>
      <a:lvl1pPr marL="0" algn="l" defTabSz="1754094" rtl="0" eaLnBrk="1" latinLnBrk="0" hangingPunct="1">
        <a:defRPr sz="6900" kern="1200">
          <a:solidFill>
            <a:schemeClr val="tx1"/>
          </a:solidFill>
          <a:latin typeface="+mn-lt"/>
          <a:ea typeface="+mn-ea"/>
          <a:cs typeface="+mn-cs"/>
        </a:defRPr>
      </a:lvl1pPr>
      <a:lvl2pPr marL="1754094" algn="l" defTabSz="1754094" rtl="0" eaLnBrk="1" latinLnBrk="0" hangingPunct="1">
        <a:defRPr sz="6900" kern="1200">
          <a:solidFill>
            <a:schemeClr val="tx1"/>
          </a:solidFill>
          <a:latin typeface="+mn-lt"/>
          <a:ea typeface="+mn-ea"/>
          <a:cs typeface="+mn-cs"/>
        </a:defRPr>
      </a:lvl2pPr>
      <a:lvl3pPr marL="3508187" algn="l" defTabSz="1754094" rtl="0" eaLnBrk="1" latinLnBrk="0" hangingPunct="1">
        <a:defRPr sz="6900" kern="1200">
          <a:solidFill>
            <a:schemeClr val="tx1"/>
          </a:solidFill>
          <a:latin typeface="+mn-lt"/>
          <a:ea typeface="+mn-ea"/>
          <a:cs typeface="+mn-cs"/>
        </a:defRPr>
      </a:lvl3pPr>
      <a:lvl4pPr marL="5262281" algn="l" defTabSz="1754094" rtl="0" eaLnBrk="1" latinLnBrk="0" hangingPunct="1">
        <a:defRPr sz="6900" kern="1200">
          <a:solidFill>
            <a:schemeClr val="tx1"/>
          </a:solidFill>
          <a:latin typeface="+mn-lt"/>
          <a:ea typeface="+mn-ea"/>
          <a:cs typeface="+mn-cs"/>
        </a:defRPr>
      </a:lvl4pPr>
      <a:lvl5pPr marL="7016374" algn="l" defTabSz="1754094" rtl="0" eaLnBrk="1" latinLnBrk="0" hangingPunct="1">
        <a:defRPr sz="6900" kern="1200">
          <a:solidFill>
            <a:schemeClr val="tx1"/>
          </a:solidFill>
          <a:latin typeface="+mn-lt"/>
          <a:ea typeface="+mn-ea"/>
          <a:cs typeface="+mn-cs"/>
        </a:defRPr>
      </a:lvl5pPr>
      <a:lvl6pPr marL="8770468" algn="l" defTabSz="1754094" rtl="0" eaLnBrk="1" latinLnBrk="0" hangingPunct="1">
        <a:defRPr sz="6900" kern="1200">
          <a:solidFill>
            <a:schemeClr val="tx1"/>
          </a:solidFill>
          <a:latin typeface="+mn-lt"/>
          <a:ea typeface="+mn-ea"/>
          <a:cs typeface="+mn-cs"/>
        </a:defRPr>
      </a:lvl6pPr>
      <a:lvl7pPr marL="10524561" algn="l" defTabSz="1754094" rtl="0" eaLnBrk="1" latinLnBrk="0" hangingPunct="1">
        <a:defRPr sz="6900" kern="1200">
          <a:solidFill>
            <a:schemeClr val="tx1"/>
          </a:solidFill>
          <a:latin typeface="+mn-lt"/>
          <a:ea typeface="+mn-ea"/>
          <a:cs typeface="+mn-cs"/>
        </a:defRPr>
      </a:lvl7pPr>
      <a:lvl8pPr marL="12278655" algn="l" defTabSz="1754094" rtl="0" eaLnBrk="1" latinLnBrk="0" hangingPunct="1">
        <a:defRPr sz="6900" kern="1200">
          <a:solidFill>
            <a:schemeClr val="tx1"/>
          </a:solidFill>
          <a:latin typeface="+mn-lt"/>
          <a:ea typeface="+mn-ea"/>
          <a:cs typeface="+mn-cs"/>
        </a:defRPr>
      </a:lvl8pPr>
      <a:lvl9pPr marL="14032748" algn="l" defTabSz="1754094"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6339" y="233910"/>
            <a:ext cx="2232248" cy="2776588"/>
          </a:xfrm>
          <a:prstGeom prst="rect">
            <a:avLst/>
          </a:prstGeom>
        </p:spPr>
        <p:txBody>
          <a:bodyPr vert="horz" lIns="417643" tIns="208822" rIns="417643" bIns="208822" rtlCol="0" anchor="ctr">
            <a:normAutofit/>
          </a:bodyPr>
          <a:lstStyle>
            <a:lvl1pPr algn="ctr" defTabSz="4176431" rtl="0" eaLnBrk="1" latinLnBrk="0" hangingPunct="1">
              <a:spcBef>
                <a:spcPct val="0"/>
              </a:spcBef>
              <a:buNone/>
              <a:defRPr sz="20100" kern="1200">
                <a:solidFill>
                  <a:schemeClr val="tx1"/>
                </a:solidFill>
                <a:latin typeface="+mj-lt"/>
                <a:ea typeface="+mj-ea"/>
                <a:cs typeface="+mj-cs"/>
              </a:defRPr>
            </a:lvl1pPr>
          </a:lstStyle>
          <a:p>
            <a:pPr algn="l"/>
            <a:r>
              <a:rPr lang="en-US" sz="6600" b="1" dirty="0" smtClean="0"/>
              <a:t>31.</a:t>
            </a:r>
            <a:endParaRPr lang="en-IE" sz="6600" b="1" dirty="0"/>
          </a:p>
        </p:txBody>
      </p:sp>
      <p:sp>
        <p:nvSpPr>
          <p:cNvPr id="5" name="Title 1"/>
          <p:cNvSpPr txBox="1">
            <a:spLocks/>
          </p:cNvSpPr>
          <p:nvPr/>
        </p:nvSpPr>
        <p:spPr>
          <a:xfrm>
            <a:off x="4122763" y="521942"/>
            <a:ext cx="21170352" cy="5040560"/>
          </a:xfrm>
          <a:prstGeom prst="rect">
            <a:avLst/>
          </a:prstGeom>
        </p:spPr>
        <p:txBody>
          <a:bodyPr vert="horz" lIns="417643" tIns="208822" rIns="417643" bIns="208822" rtlCol="0" anchor="t">
            <a:noAutofit/>
          </a:bodyPr>
          <a:lstStyle>
            <a:lvl1pPr algn="ctr" defTabSz="4176431" rtl="0" eaLnBrk="1" latinLnBrk="0" hangingPunct="1">
              <a:spcBef>
                <a:spcPct val="0"/>
              </a:spcBef>
              <a:buNone/>
              <a:defRPr sz="20100" kern="1200">
                <a:solidFill>
                  <a:schemeClr val="tx1"/>
                </a:solidFill>
                <a:latin typeface="+mj-lt"/>
                <a:ea typeface="+mj-ea"/>
                <a:cs typeface="+mj-cs"/>
              </a:defRPr>
            </a:lvl1pPr>
          </a:lstStyle>
          <a:p>
            <a:r>
              <a:rPr lang="en-US" sz="10000" b="1" dirty="0" smtClean="0"/>
              <a:t> </a:t>
            </a:r>
            <a:r>
              <a:rPr lang="en-IE" sz="10000" b="1" dirty="0" smtClean="0"/>
              <a:t>Effectiveness of </a:t>
            </a:r>
            <a:r>
              <a:rPr lang="en-IE" sz="10000" b="1" dirty="0" smtClean="0"/>
              <a:t>the </a:t>
            </a:r>
            <a:r>
              <a:rPr lang="en-IE" sz="10000" b="1" dirty="0" smtClean="0"/>
              <a:t>Maru Hotpot In Maintaining Heat In Food</a:t>
            </a:r>
            <a:endParaRPr lang="en-US" sz="10000" b="1" dirty="0" smtClean="0"/>
          </a:p>
          <a:p>
            <a:r>
              <a:rPr lang="en-IE" sz="7200" b="1" dirty="0" err="1" smtClean="0"/>
              <a:t>Kilakala</a:t>
            </a:r>
            <a:r>
              <a:rPr lang="en-IE" sz="7200" b="1" dirty="0" smtClean="0"/>
              <a:t> Secondary School</a:t>
            </a:r>
          </a:p>
          <a:p>
            <a:r>
              <a:rPr lang="en-US" sz="5400" b="1" dirty="0" err="1" smtClean="0"/>
              <a:t>Mawata</a:t>
            </a:r>
            <a:r>
              <a:rPr lang="en-US" sz="5400" b="1" dirty="0" smtClean="0"/>
              <a:t> </a:t>
            </a:r>
            <a:r>
              <a:rPr lang="en-US" sz="5400" b="1" dirty="0" err="1" smtClean="0"/>
              <a:t>Matukuta</a:t>
            </a:r>
            <a:r>
              <a:rPr lang="en-US" sz="5400" b="1" dirty="0" smtClean="0"/>
              <a:t> and </a:t>
            </a:r>
            <a:r>
              <a:rPr lang="en-US" sz="5400" b="1" dirty="0" err="1" smtClean="0"/>
              <a:t>Annagrace</a:t>
            </a:r>
            <a:r>
              <a:rPr lang="en-US" sz="5400" b="1" dirty="0" smtClean="0"/>
              <a:t> </a:t>
            </a:r>
            <a:r>
              <a:rPr lang="en-US" sz="5400" b="1" dirty="0" err="1" smtClean="0"/>
              <a:t>Malamsha</a:t>
            </a:r>
            <a:endParaRPr lang="en-US" sz="5400" b="1" dirty="0" smtClean="0"/>
          </a:p>
        </p:txBody>
      </p:sp>
      <p:pic>
        <p:nvPicPr>
          <p:cNvPr id="1026" name="Picture 2" descr="C:\Users\brendan.doggett\Desktop\DCCYST\mediavest\Picture1.png"/>
          <p:cNvPicPr>
            <a:picLocks noChangeAspect="1" noChangeArrowheads="1"/>
          </p:cNvPicPr>
          <p:nvPr/>
        </p:nvPicPr>
        <p:blipFill>
          <a:blip r:embed="rId2" cstate="print"/>
          <a:srcRect/>
          <a:stretch>
            <a:fillRect/>
          </a:stretch>
        </p:blipFill>
        <p:spPr bwMode="auto">
          <a:xfrm>
            <a:off x="25869179" y="521942"/>
            <a:ext cx="3888432" cy="3895000"/>
          </a:xfrm>
          <a:prstGeom prst="rect">
            <a:avLst/>
          </a:prstGeom>
          <a:noFill/>
        </p:spPr>
      </p:pic>
      <p:sp>
        <p:nvSpPr>
          <p:cNvPr id="7" name="TextBox 6"/>
          <p:cNvSpPr txBox="1"/>
          <p:nvPr/>
        </p:nvSpPr>
        <p:spPr>
          <a:xfrm>
            <a:off x="3906738" y="5850534"/>
            <a:ext cx="20306257" cy="3775115"/>
          </a:xfrm>
          <a:prstGeom prst="roundRect">
            <a:avLst>
              <a:gd name="adj" fmla="val 9330"/>
            </a:avLst>
          </a:prstGeom>
          <a:noFill/>
          <a:ln>
            <a:solidFill>
              <a:schemeClr val="accent1"/>
            </a:solidFill>
          </a:ln>
        </p:spPr>
        <p:txBody>
          <a:bodyPr wrap="square" rtlCol="0">
            <a:spAutoFit/>
          </a:bodyPr>
          <a:lstStyle/>
          <a:p>
            <a:pPr algn="just"/>
            <a:r>
              <a:rPr lang="en-IE" sz="3800" b="1" dirty="0" smtClean="0">
                <a:latin typeface="Calibri" pitchFamily="34" charset="0"/>
                <a:cs typeface="Calibri" pitchFamily="34" charset="0"/>
              </a:rPr>
              <a:t>Abstract:</a:t>
            </a:r>
          </a:p>
          <a:p>
            <a:pPr algn="just"/>
            <a:r>
              <a:rPr lang="en-IE" sz="3800" dirty="0" smtClean="0"/>
              <a:t>This project aims at proving the efficiency of Maru leaves and the construction of </a:t>
            </a:r>
            <a:r>
              <a:rPr lang="en-IE" sz="3800" dirty="0" smtClean="0"/>
              <a:t>a Maru </a:t>
            </a:r>
            <a:r>
              <a:rPr lang="en-IE" sz="3800" dirty="0" smtClean="0"/>
              <a:t>hotpot which keeps food hot for a satisfactory number of hours. It </a:t>
            </a:r>
            <a:r>
              <a:rPr lang="en-IE" sz="3800" dirty="0" smtClean="0"/>
              <a:t>will especially </a:t>
            </a:r>
            <a:r>
              <a:rPr lang="en-IE" sz="3800" dirty="0" smtClean="0"/>
              <a:t>enable the school food sellers</a:t>
            </a:r>
            <a:r>
              <a:rPr lang="en-IE" sz="3800" dirty="0" smtClean="0"/>
              <a:t>, mamantilies and </a:t>
            </a:r>
            <a:r>
              <a:rPr lang="en-IE" sz="3800" dirty="0" smtClean="0"/>
              <a:t>food </a:t>
            </a:r>
            <a:r>
              <a:rPr lang="en-IE" sz="3800" dirty="0" smtClean="0"/>
              <a:t>vendors </a:t>
            </a:r>
            <a:r>
              <a:rPr lang="en-IE" sz="3800" dirty="0" smtClean="0"/>
              <a:t>to maintain the food’s hot temperature. This will help to reduce the rate of problems caused </a:t>
            </a:r>
            <a:r>
              <a:rPr lang="en-IE" sz="3800" dirty="0" smtClean="0"/>
              <a:t>by food </a:t>
            </a:r>
            <a:r>
              <a:rPr lang="en-IE" sz="3800" dirty="0" smtClean="0"/>
              <a:t>contamination. The Maru hotpot is cheap hence it can also be afforded by people with poor economic status. </a:t>
            </a:r>
            <a:endParaRPr lang="en-IE" sz="3800" dirty="0">
              <a:latin typeface="Calibri" pitchFamily="34" charset="0"/>
              <a:cs typeface="Calibri" pitchFamily="34" charset="0"/>
            </a:endParaRPr>
          </a:p>
        </p:txBody>
      </p:sp>
      <p:sp>
        <p:nvSpPr>
          <p:cNvPr id="8" name="TextBox 7"/>
          <p:cNvSpPr txBox="1"/>
          <p:nvPr/>
        </p:nvSpPr>
        <p:spPr>
          <a:xfrm>
            <a:off x="3546699" y="10459046"/>
            <a:ext cx="20522280" cy="12015847"/>
          </a:xfrm>
          <a:prstGeom prst="roundRect">
            <a:avLst>
              <a:gd name="adj" fmla="val 4739"/>
            </a:avLst>
          </a:prstGeom>
          <a:noFill/>
          <a:ln>
            <a:solidFill>
              <a:schemeClr val="accent1"/>
            </a:solidFill>
          </a:ln>
        </p:spPr>
        <p:txBody>
          <a:bodyPr wrap="square" rtlCol="0">
            <a:spAutoFit/>
          </a:bodyPr>
          <a:lstStyle/>
          <a:p>
            <a:pPr algn="just"/>
            <a:r>
              <a:rPr lang="en-IE" sz="3800" b="1" dirty="0" smtClean="0">
                <a:latin typeface="Calibri" pitchFamily="34" charset="0"/>
                <a:cs typeface="Calibri" pitchFamily="34" charset="0"/>
              </a:rPr>
              <a:t>Method:</a:t>
            </a:r>
          </a:p>
          <a:p>
            <a:pPr algn="just"/>
            <a:r>
              <a:rPr lang="en-IE" sz="3800" dirty="0" smtClean="0"/>
              <a:t>Maru is a Bantu word meaning banana. This </a:t>
            </a:r>
            <a:r>
              <a:rPr lang="en-IE" sz="3800" dirty="0" smtClean="0"/>
              <a:t>simple Maru </a:t>
            </a:r>
            <a:r>
              <a:rPr lang="en-IE" sz="3800" dirty="0" smtClean="0"/>
              <a:t>hotpot is a combination of easily available materials which provide an alternative method of keeping food hot for a satisfactory number of hours. This hotpot is mainly comprises of dry Maru leaves, a basket, white piece of cloth, a midsized saucepan together with wood chips and sacks which were compared with Maru. Our project aimed at investigating the efficiency of Maru leaves with other mentioned lagging materials. </a:t>
            </a:r>
            <a:r>
              <a:rPr lang="en-IE" sz="3800" dirty="0" smtClean="0"/>
              <a:t>The </a:t>
            </a:r>
            <a:r>
              <a:rPr lang="en-IE" sz="3800" dirty="0" smtClean="0"/>
              <a:t>efficiency of Maru leaves which are bad conductors of heat due to having unique drafts (compartments) which are filled with air. Little heat lost to the surrounding was guaranteed by the stuff in Maru hotpot being the lagging material. </a:t>
            </a:r>
            <a:r>
              <a:rPr lang="en-IE" sz="3800" dirty="0" smtClean="0"/>
              <a:t>   </a:t>
            </a:r>
            <a:endParaRPr lang="en-IE" sz="3800" dirty="0" smtClean="0"/>
          </a:p>
          <a:p>
            <a:pPr algn="just"/>
            <a:r>
              <a:rPr lang="en-IE" sz="3800" b="1" dirty="0" smtClean="0"/>
              <a:t>How </a:t>
            </a:r>
            <a:r>
              <a:rPr lang="en-IE" sz="3800" b="1" dirty="0" smtClean="0"/>
              <a:t>to construct a Maru hotpot </a:t>
            </a:r>
            <a:endParaRPr lang="en-IE" sz="3800" dirty="0" smtClean="0"/>
          </a:p>
          <a:p>
            <a:r>
              <a:rPr lang="en-IE" sz="3800" dirty="0" smtClean="0"/>
              <a:t>1. Gather the needed materials, these are; Basket, lagging material (chopped Maru leaves), saucepan with a lid, white piece of cloth, needle and thread </a:t>
            </a:r>
          </a:p>
          <a:p>
            <a:r>
              <a:rPr lang="en-IE" sz="3800" dirty="0" smtClean="0"/>
              <a:t>2. Pour and compress enough Maru leaves inside the basket leaving a middle space only fit for the saucepan to be placed. </a:t>
            </a:r>
          </a:p>
          <a:p>
            <a:r>
              <a:rPr lang="en-IE" sz="3800" dirty="0" smtClean="0"/>
              <a:t>3. Gently place the white piece of cloth to cover the Maru leaves and sew it against the basket’s top with the saucepan in place. </a:t>
            </a:r>
          </a:p>
          <a:p>
            <a:r>
              <a:rPr lang="en-IE" sz="3800" dirty="0" smtClean="0"/>
              <a:t>4. Into the bamboo sieve, put and cover the </a:t>
            </a:r>
            <a:r>
              <a:rPr lang="en-IE" sz="3800" dirty="0" smtClean="0"/>
              <a:t>chopped Maru with </a:t>
            </a:r>
            <a:r>
              <a:rPr lang="en-IE" sz="3800" dirty="0" smtClean="0"/>
              <a:t>the white piece of cloth, sew against the bamboo sieve tightly to keep the Maru in position. </a:t>
            </a:r>
          </a:p>
          <a:p>
            <a:r>
              <a:rPr lang="en-IE" sz="3800" dirty="0" smtClean="0"/>
              <a:t>5. Make sure the bamboo sieve fits well on the basket by adjusting the compressed Maru through the piece of cloth. </a:t>
            </a:r>
            <a:endParaRPr lang="en-IE" sz="3800" dirty="0"/>
          </a:p>
        </p:txBody>
      </p:sp>
      <p:sp>
        <p:nvSpPr>
          <p:cNvPr id="9" name="TextBox 8"/>
          <p:cNvSpPr txBox="1"/>
          <p:nvPr/>
        </p:nvSpPr>
        <p:spPr>
          <a:xfrm>
            <a:off x="2826619" y="22988438"/>
            <a:ext cx="26714968" cy="5113794"/>
          </a:xfrm>
          <a:prstGeom prst="roundRect">
            <a:avLst>
              <a:gd name="adj" fmla="val 4739"/>
            </a:avLst>
          </a:prstGeom>
          <a:noFill/>
          <a:ln>
            <a:noFill/>
          </a:ln>
        </p:spPr>
        <p:txBody>
          <a:bodyPr wrap="square" rtlCol="0">
            <a:spAutoFit/>
          </a:bodyPr>
          <a:lstStyle/>
          <a:p>
            <a:pPr algn="just"/>
            <a:r>
              <a:rPr lang="en-IE" sz="4000" b="1" dirty="0" smtClean="0">
                <a:latin typeface="Calibri" pitchFamily="34" charset="0"/>
                <a:cs typeface="Calibri" pitchFamily="34" charset="0"/>
              </a:rPr>
              <a:t>Results</a:t>
            </a:r>
            <a:r>
              <a:rPr lang="en-IE" sz="4000" b="1" dirty="0" smtClean="0">
                <a:latin typeface="Calibri" pitchFamily="34" charset="0"/>
                <a:cs typeface="Calibri" pitchFamily="34" charset="0"/>
              </a:rPr>
              <a:t>:</a:t>
            </a:r>
          </a:p>
          <a:p>
            <a:pPr algn="just"/>
            <a:r>
              <a:rPr lang="en-IE" sz="4000" dirty="0" smtClean="0"/>
              <a:t>The effectiveness of the Maru hotpot is due to the presence of air tightly held by the draft-like </a:t>
            </a:r>
            <a:r>
              <a:rPr lang="en-IE" sz="4000" dirty="0" smtClean="0"/>
              <a:t>structures observed </a:t>
            </a:r>
            <a:r>
              <a:rPr lang="en-IE" sz="4000" dirty="0" smtClean="0"/>
              <a:t>in the internal structure of the Maru leaf. Hence the Maru leaves are used as the lagging materials so as to prevent heat loss from food stored in the Maru hotpot. This is all purely science obtained from the concept of </a:t>
            </a:r>
            <a:r>
              <a:rPr lang="en-IE" sz="4000" b="1" dirty="0" smtClean="0"/>
              <a:t>HEAT. Calculations of rate of heat loss can be made to show how slowly heat is lost. </a:t>
            </a:r>
          </a:p>
          <a:p>
            <a:pPr algn="just"/>
            <a:r>
              <a:rPr lang="en-IE" sz="4000" dirty="0" smtClean="0"/>
              <a:t>The arrangement of the saucepan and the </a:t>
            </a:r>
            <a:r>
              <a:rPr lang="en-IE" sz="4000" i="1" dirty="0" smtClean="0"/>
              <a:t>Maru in the baskets relates to composite series arrangement in thermal conduction. Since each of the material has its own coefficient of thermal conductivity heat will pass through at different amount but the same rate.</a:t>
            </a:r>
            <a:endParaRPr lang="en-IE" sz="4000" b="1" dirty="0" smtClean="0">
              <a:latin typeface="Calibri" pitchFamily="34" charset="0"/>
              <a:cs typeface="Calibri" pitchFamily="34" charset="0"/>
            </a:endParaRPr>
          </a:p>
        </p:txBody>
      </p:sp>
      <p:sp>
        <p:nvSpPr>
          <p:cNvPr id="10" name="TextBox 9"/>
          <p:cNvSpPr txBox="1"/>
          <p:nvPr/>
        </p:nvSpPr>
        <p:spPr>
          <a:xfrm>
            <a:off x="4554811" y="34878702"/>
            <a:ext cx="24914768" cy="3231416"/>
          </a:xfrm>
          <a:prstGeom prst="roundRect">
            <a:avLst>
              <a:gd name="adj" fmla="val 4739"/>
            </a:avLst>
          </a:prstGeom>
          <a:noFill/>
          <a:ln>
            <a:solidFill>
              <a:schemeClr val="accent1"/>
            </a:solidFill>
          </a:ln>
        </p:spPr>
        <p:txBody>
          <a:bodyPr wrap="square" rtlCol="0">
            <a:spAutoFit/>
          </a:bodyPr>
          <a:lstStyle/>
          <a:p>
            <a:pPr algn="just"/>
            <a:r>
              <a:rPr lang="en-IE" sz="4000" b="1" dirty="0" smtClean="0">
                <a:latin typeface="Calibri" pitchFamily="34" charset="0"/>
                <a:cs typeface="Calibri" pitchFamily="34" charset="0"/>
              </a:rPr>
              <a:t>Conclusions:</a:t>
            </a:r>
          </a:p>
          <a:p>
            <a:pPr algn="just"/>
            <a:r>
              <a:rPr lang="en-IE" sz="4000" dirty="0" smtClean="0"/>
              <a:t>The findings showed that the air spaces in Maru leaves highly contribute to their characteristic insulating property compared to wood-chips and sacks. This means that little heat from the </a:t>
            </a:r>
            <a:r>
              <a:rPr lang="en-IE" sz="4000" b="1" dirty="0" smtClean="0"/>
              <a:t>Maru-hotpot will be lost to the surroundings making it efficient for storing food for a number of hours. It enables food to keep warm without reaching the room temperature for24 hours.</a:t>
            </a:r>
            <a:endParaRPr lang="en-IE" sz="4000" dirty="0"/>
          </a:p>
        </p:txBody>
      </p:sp>
      <p:pic>
        <p:nvPicPr>
          <p:cNvPr id="1027" name="Picture 3"/>
          <p:cNvPicPr>
            <a:picLocks noChangeAspect="1" noChangeArrowheads="1"/>
          </p:cNvPicPr>
          <p:nvPr/>
        </p:nvPicPr>
        <p:blipFill>
          <a:blip r:embed="rId3" cstate="print"/>
          <a:srcRect l="59771"/>
          <a:stretch>
            <a:fillRect/>
          </a:stretch>
        </p:blipFill>
        <p:spPr bwMode="auto">
          <a:xfrm>
            <a:off x="25941187" y="11267977"/>
            <a:ext cx="2719872" cy="288032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25365123" y="14436329"/>
            <a:ext cx="3961978" cy="4032448"/>
          </a:xfrm>
          <a:prstGeom prst="rect">
            <a:avLst/>
          </a:prstGeom>
          <a:noFill/>
          <a:ln w="9525">
            <a:noFill/>
            <a:miter lim="800000"/>
            <a:headEnd/>
            <a:tailEnd/>
          </a:ln>
        </p:spPr>
      </p:pic>
      <p:pic>
        <p:nvPicPr>
          <p:cNvPr id="1031" name="Picture 7"/>
          <p:cNvPicPr>
            <a:picLocks noChangeAspect="1" noChangeArrowheads="1"/>
          </p:cNvPicPr>
          <p:nvPr/>
        </p:nvPicPr>
        <p:blipFill>
          <a:blip r:embed="rId5" cstate="print"/>
          <a:srcRect/>
          <a:stretch>
            <a:fillRect/>
          </a:stretch>
        </p:blipFill>
        <p:spPr bwMode="auto">
          <a:xfrm>
            <a:off x="24726928" y="18828817"/>
            <a:ext cx="5174699" cy="3151509"/>
          </a:xfrm>
          <a:prstGeom prst="rect">
            <a:avLst/>
          </a:prstGeom>
          <a:noFill/>
          <a:ln w="9525">
            <a:noFill/>
            <a:miter lim="800000"/>
            <a:headEnd/>
            <a:tailEnd/>
          </a:ln>
        </p:spPr>
      </p:pic>
      <p:grpSp>
        <p:nvGrpSpPr>
          <p:cNvPr id="25" name="Group 24"/>
          <p:cNvGrpSpPr/>
          <p:nvPr/>
        </p:nvGrpSpPr>
        <p:grpSpPr>
          <a:xfrm>
            <a:off x="19460467" y="28299027"/>
            <a:ext cx="5760640" cy="5490611"/>
            <a:chOff x="22556811" y="27740966"/>
            <a:chExt cx="5760640" cy="5490611"/>
          </a:xfrm>
        </p:grpSpPr>
        <p:pic>
          <p:nvPicPr>
            <p:cNvPr id="1032" name="Picture 8"/>
            <p:cNvPicPr>
              <a:picLocks noChangeAspect="1" noChangeArrowheads="1"/>
            </p:cNvPicPr>
            <p:nvPr/>
          </p:nvPicPr>
          <p:blipFill>
            <a:blip r:embed="rId6" cstate="print"/>
            <a:srcRect/>
            <a:stretch>
              <a:fillRect/>
            </a:stretch>
          </p:blipFill>
          <p:spPr bwMode="auto">
            <a:xfrm>
              <a:off x="22556811" y="27740966"/>
              <a:ext cx="5716563" cy="4177243"/>
            </a:xfrm>
            <a:prstGeom prst="rect">
              <a:avLst/>
            </a:prstGeom>
            <a:noFill/>
            <a:ln w="9525">
              <a:noFill/>
              <a:miter lim="800000"/>
              <a:headEnd/>
              <a:tailEnd/>
            </a:ln>
          </p:spPr>
        </p:pic>
        <p:sp>
          <p:nvSpPr>
            <p:cNvPr id="16" name="TextBox 15"/>
            <p:cNvSpPr txBox="1"/>
            <p:nvPr/>
          </p:nvSpPr>
          <p:spPr>
            <a:xfrm>
              <a:off x="22700827" y="32277470"/>
              <a:ext cx="5616624" cy="954107"/>
            </a:xfrm>
            <a:prstGeom prst="rect">
              <a:avLst/>
            </a:prstGeom>
            <a:noFill/>
          </p:spPr>
          <p:txBody>
            <a:bodyPr wrap="square" rtlCol="0">
              <a:spAutoFit/>
            </a:bodyPr>
            <a:lstStyle/>
            <a:p>
              <a:pPr algn="ctr"/>
              <a:r>
                <a:rPr lang="en-IE" sz="2800" dirty="0" smtClean="0"/>
                <a:t>T </a:t>
              </a:r>
              <a:r>
                <a:rPr lang="en-IE" sz="2800" dirty="0" err="1" smtClean="0"/>
                <a:t>vs</a:t>
              </a:r>
              <a:r>
                <a:rPr lang="en-IE" sz="2800" dirty="0" smtClean="0"/>
                <a:t> time for liquid food stored in </a:t>
              </a:r>
              <a:r>
                <a:rPr lang="en-IE" sz="2800" dirty="0" err="1" smtClean="0"/>
                <a:t>maru</a:t>
              </a:r>
              <a:r>
                <a:rPr lang="en-IE" sz="2800" dirty="0" smtClean="0"/>
                <a:t>, wood chips and sack hotpot </a:t>
              </a:r>
              <a:endParaRPr lang="en-IE" sz="6600" dirty="0"/>
            </a:p>
          </p:txBody>
        </p:sp>
      </p:grpSp>
      <p:grpSp>
        <p:nvGrpSpPr>
          <p:cNvPr id="24" name="Group 23"/>
          <p:cNvGrpSpPr/>
          <p:nvPr/>
        </p:nvGrpSpPr>
        <p:grpSpPr>
          <a:xfrm>
            <a:off x="12756635" y="28371035"/>
            <a:ext cx="6070743" cy="5346595"/>
            <a:chOff x="15852979" y="27812974"/>
            <a:chExt cx="6070743" cy="5346595"/>
          </a:xfrm>
        </p:grpSpPr>
        <p:pic>
          <p:nvPicPr>
            <p:cNvPr id="1033" name="Picture 9"/>
            <p:cNvPicPr>
              <a:picLocks noChangeAspect="1" noChangeArrowheads="1"/>
            </p:cNvPicPr>
            <p:nvPr/>
          </p:nvPicPr>
          <p:blipFill>
            <a:blip r:embed="rId7" cstate="print"/>
            <a:srcRect/>
            <a:stretch>
              <a:fillRect/>
            </a:stretch>
          </p:blipFill>
          <p:spPr bwMode="auto">
            <a:xfrm>
              <a:off x="15852979" y="27812974"/>
              <a:ext cx="6070743" cy="4176464"/>
            </a:xfrm>
            <a:prstGeom prst="rect">
              <a:avLst/>
            </a:prstGeom>
            <a:noFill/>
            <a:ln w="9525">
              <a:noFill/>
              <a:miter lim="800000"/>
              <a:headEnd/>
              <a:tailEnd/>
            </a:ln>
          </p:spPr>
        </p:pic>
        <p:sp>
          <p:nvSpPr>
            <p:cNvPr id="18" name="TextBox 17"/>
            <p:cNvSpPr txBox="1"/>
            <p:nvPr/>
          </p:nvSpPr>
          <p:spPr>
            <a:xfrm>
              <a:off x="15860067" y="32205462"/>
              <a:ext cx="6048672" cy="954107"/>
            </a:xfrm>
            <a:prstGeom prst="rect">
              <a:avLst/>
            </a:prstGeom>
            <a:noFill/>
          </p:spPr>
          <p:txBody>
            <a:bodyPr wrap="square" rtlCol="0">
              <a:spAutoFit/>
            </a:bodyPr>
            <a:lstStyle/>
            <a:p>
              <a:pPr algn="ctr"/>
              <a:r>
                <a:rPr lang="en-IE" sz="2800" dirty="0" smtClean="0"/>
                <a:t>T </a:t>
              </a:r>
              <a:r>
                <a:rPr lang="en-IE" sz="2800" dirty="0" err="1" smtClean="0"/>
                <a:t>vs</a:t>
              </a:r>
              <a:r>
                <a:rPr lang="en-IE" sz="2800" dirty="0" smtClean="0"/>
                <a:t> time for solid food stored in </a:t>
              </a:r>
              <a:r>
                <a:rPr lang="en-IE" sz="2800" dirty="0" err="1" smtClean="0"/>
                <a:t>maru</a:t>
              </a:r>
              <a:r>
                <a:rPr lang="en-IE" sz="2800" dirty="0" smtClean="0"/>
                <a:t>, wood chips and sack hotpot </a:t>
              </a:r>
              <a:endParaRPr lang="en-IE" sz="6600" dirty="0"/>
            </a:p>
          </p:txBody>
        </p:sp>
      </p:grpSp>
      <p:pic>
        <p:nvPicPr>
          <p:cNvPr id="1034" name="Picture 10"/>
          <p:cNvPicPr>
            <a:picLocks noChangeAspect="1" noChangeArrowheads="1"/>
          </p:cNvPicPr>
          <p:nvPr/>
        </p:nvPicPr>
        <p:blipFill>
          <a:blip r:embed="rId8" cstate="print"/>
          <a:srcRect/>
          <a:stretch>
            <a:fillRect/>
          </a:stretch>
        </p:blipFill>
        <p:spPr bwMode="auto">
          <a:xfrm>
            <a:off x="24573035" y="5490494"/>
            <a:ext cx="4608512" cy="4139959"/>
          </a:xfrm>
          <a:prstGeom prst="rect">
            <a:avLst/>
          </a:prstGeom>
          <a:noFill/>
          <a:ln w="9525">
            <a:noFill/>
            <a:miter lim="800000"/>
            <a:headEnd/>
            <a:tailEnd/>
          </a:ln>
        </p:spPr>
      </p:pic>
      <p:sp>
        <p:nvSpPr>
          <p:cNvPr id="20" name="TextBox 19"/>
          <p:cNvSpPr txBox="1"/>
          <p:nvPr/>
        </p:nvSpPr>
        <p:spPr>
          <a:xfrm>
            <a:off x="6715051" y="38614174"/>
            <a:ext cx="22826536" cy="3858875"/>
          </a:xfrm>
          <a:prstGeom prst="roundRect">
            <a:avLst>
              <a:gd name="adj" fmla="val 4739"/>
            </a:avLst>
          </a:prstGeom>
          <a:noFill/>
          <a:ln>
            <a:noFill/>
          </a:ln>
        </p:spPr>
        <p:txBody>
          <a:bodyPr wrap="square" rtlCol="0">
            <a:spAutoFit/>
          </a:bodyPr>
          <a:lstStyle/>
          <a:p>
            <a:pPr algn="just"/>
            <a:r>
              <a:rPr lang="en-IE" sz="4000" b="1" dirty="0" smtClean="0">
                <a:latin typeface="Calibri" pitchFamily="34" charset="0"/>
                <a:cs typeface="Calibri" pitchFamily="34" charset="0"/>
              </a:rPr>
              <a:t>Acknowledgments:</a:t>
            </a:r>
            <a:endParaRPr lang="en-IE" sz="4000" b="1" dirty="0" smtClean="0">
              <a:latin typeface="Calibri" pitchFamily="34" charset="0"/>
              <a:cs typeface="Calibri" pitchFamily="34" charset="0"/>
            </a:endParaRPr>
          </a:p>
          <a:p>
            <a:r>
              <a:rPr lang="en-IE" sz="4000" dirty="0" smtClean="0"/>
              <a:t>We are indebted to the school administration for funding this project as well as supporting us. </a:t>
            </a:r>
          </a:p>
          <a:p>
            <a:r>
              <a:rPr lang="en-IE" sz="4000" dirty="0" smtClean="0"/>
              <a:t>We also wish to thank Mr. </a:t>
            </a:r>
            <a:r>
              <a:rPr lang="en-IE" sz="4000" dirty="0" err="1" smtClean="0"/>
              <a:t>Mtambo</a:t>
            </a:r>
            <a:r>
              <a:rPr lang="en-IE" sz="4000" dirty="0" smtClean="0"/>
              <a:t> our physics teacher for all his encouragement, constructive ideas, special and incredible contributions in the entire process of this project. </a:t>
            </a:r>
          </a:p>
          <a:p>
            <a:r>
              <a:rPr lang="en-IE" sz="4000" dirty="0" smtClean="0"/>
              <a:t>We would also like to express our gratitude to our beloved YST coordinator in our school Mr. Godfrey </a:t>
            </a:r>
            <a:r>
              <a:rPr lang="en-IE" sz="4000" dirty="0" err="1" smtClean="0"/>
              <a:t>Kavenuke</a:t>
            </a:r>
            <a:r>
              <a:rPr lang="en-IE" sz="4000" dirty="0" smtClean="0"/>
              <a:t> for his invaluable support during the project. </a:t>
            </a:r>
            <a:endParaRPr lang="en-IE" sz="4000" dirty="0"/>
          </a:p>
        </p:txBody>
      </p:sp>
      <p:grpSp>
        <p:nvGrpSpPr>
          <p:cNvPr id="23" name="Group 22"/>
          <p:cNvGrpSpPr/>
          <p:nvPr/>
        </p:nvGrpSpPr>
        <p:grpSpPr>
          <a:xfrm>
            <a:off x="6355011" y="28371036"/>
            <a:ext cx="6048672" cy="5562618"/>
            <a:chOff x="9451355" y="27812975"/>
            <a:chExt cx="6048672" cy="5562618"/>
          </a:xfrm>
        </p:grpSpPr>
        <p:pic>
          <p:nvPicPr>
            <p:cNvPr id="1035" name="Picture 11"/>
            <p:cNvPicPr>
              <a:picLocks noChangeAspect="1" noChangeArrowheads="1"/>
            </p:cNvPicPr>
            <p:nvPr/>
          </p:nvPicPr>
          <p:blipFill>
            <a:blip r:embed="rId9" cstate="print"/>
            <a:srcRect/>
            <a:stretch>
              <a:fillRect/>
            </a:stretch>
          </p:blipFill>
          <p:spPr bwMode="auto">
            <a:xfrm>
              <a:off x="9724081" y="27812975"/>
              <a:ext cx="5417171" cy="4176464"/>
            </a:xfrm>
            <a:prstGeom prst="rect">
              <a:avLst/>
            </a:prstGeom>
            <a:noFill/>
            <a:ln w="9525">
              <a:noFill/>
              <a:miter lim="800000"/>
              <a:headEnd/>
              <a:tailEnd/>
            </a:ln>
          </p:spPr>
        </p:pic>
        <p:sp>
          <p:nvSpPr>
            <p:cNvPr id="22" name="TextBox 21"/>
            <p:cNvSpPr txBox="1"/>
            <p:nvPr/>
          </p:nvSpPr>
          <p:spPr>
            <a:xfrm>
              <a:off x="9451355" y="32421486"/>
              <a:ext cx="6048672" cy="954107"/>
            </a:xfrm>
            <a:prstGeom prst="rect">
              <a:avLst/>
            </a:prstGeom>
            <a:noFill/>
          </p:spPr>
          <p:txBody>
            <a:bodyPr wrap="square" rtlCol="0">
              <a:spAutoFit/>
            </a:bodyPr>
            <a:lstStyle/>
            <a:p>
              <a:pPr algn="ctr"/>
              <a:r>
                <a:rPr lang="en-IE" sz="2800" dirty="0" smtClean="0"/>
                <a:t>T </a:t>
              </a:r>
              <a:r>
                <a:rPr lang="en-IE" sz="2800" dirty="0" err="1" smtClean="0"/>
                <a:t>vs</a:t>
              </a:r>
              <a:r>
                <a:rPr lang="en-IE" sz="2800" dirty="0" smtClean="0"/>
                <a:t> time for semi liquid food stored in </a:t>
              </a:r>
              <a:r>
                <a:rPr lang="en-IE" sz="2800" dirty="0" err="1" smtClean="0"/>
                <a:t>maru</a:t>
              </a:r>
              <a:r>
                <a:rPr lang="en-IE" sz="2800" dirty="0" smtClean="0"/>
                <a:t>, wood chips and sack hotpot </a:t>
              </a:r>
              <a:endParaRPr lang="en-IE" sz="6600" dirty="0"/>
            </a:p>
          </p:txBody>
        </p:sp>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Custom 6">
      <a:dk1>
        <a:sysClr val="windowText" lastClr="000000"/>
      </a:dk1>
      <a:lt1>
        <a:sysClr val="window" lastClr="FFFFFF"/>
      </a:lt1>
      <a:dk2>
        <a:srgbClr val="4E5B6F"/>
      </a:dk2>
      <a:lt2>
        <a:srgbClr val="FFFFFF"/>
      </a:lt2>
      <a:accent1>
        <a:srgbClr val="FF0000"/>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tf00001233</Template>
  <TotalTime>103</TotalTime>
  <Words>550</Words>
  <Application>Microsoft Office PowerPoint</Application>
  <PresentationFormat>Custom</PresentationFormat>
  <Paragraphs>26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Parallax</vt:lpstr>
      <vt:lpstr>Slide 1</vt:lpstr>
    </vt:vector>
  </TitlesOfParts>
  <Company>Department of Agriculture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brendan.doggett</dc:creator>
  <cp:lastModifiedBy>brendan.doggett</cp:lastModifiedBy>
  <cp:revision>24</cp:revision>
  <dcterms:created xsi:type="dcterms:W3CDTF">2017-06-12T14:55:52Z</dcterms:created>
  <dcterms:modified xsi:type="dcterms:W3CDTF">2017-07-05T14:23:52Z</dcterms:modified>
</cp:coreProperties>
</file>