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9975" cy="42808525"/>
  <p:notesSz cx="6858000" cy="9144000"/>
  <p:defaultTextStyle>
    <a:defPPr>
      <a:defRPr lang="en-US"/>
    </a:defPPr>
    <a:lvl1pPr marL="0" algn="l" defTabSz="4176188" rtl="0" eaLnBrk="1" latinLnBrk="0" hangingPunct="1">
      <a:defRPr sz="8400" kern="1200">
        <a:solidFill>
          <a:schemeClr val="tx1"/>
        </a:solidFill>
        <a:latin typeface="+mn-lt"/>
        <a:ea typeface="+mn-ea"/>
        <a:cs typeface="+mn-cs"/>
      </a:defRPr>
    </a:lvl1pPr>
    <a:lvl2pPr marL="2088094" algn="l" defTabSz="4176188" rtl="0" eaLnBrk="1" latinLnBrk="0" hangingPunct="1">
      <a:defRPr sz="8400" kern="1200">
        <a:solidFill>
          <a:schemeClr val="tx1"/>
        </a:solidFill>
        <a:latin typeface="+mn-lt"/>
        <a:ea typeface="+mn-ea"/>
        <a:cs typeface="+mn-cs"/>
      </a:defRPr>
    </a:lvl2pPr>
    <a:lvl3pPr marL="4176188" algn="l" defTabSz="4176188" rtl="0" eaLnBrk="1" latinLnBrk="0" hangingPunct="1">
      <a:defRPr sz="8400" kern="1200">
        <a:solidFill>
          <a:schemeClr val="tx1"/>
        </a:solidFill>
        <a:latin typeface="+mn-lt"/>
        <a:ea typeface="+mn-ea"/>
        <a:cs typeface="+mn-cs"/>
      </a:defRPr>
    </a:lvl3pPr>
    <a:lvl4pPr marL="6264281" algn="l" defTabSz="4176188" rtl="0" eaLnBrk="1" latinLnBrk="0" hangingPunct="1">
      <a:defRPr sz="8400" kern="1200">
        <a:solidFill>
          <a:schemeClr val="tx1"/>
        </a:solidFill>
        <a:latin typeface="+mn-lt"/>
        <a:ea typeface="+mn-ea"/>
        <a:cs typeface="+mn-cs"/>
      </a:defRPr>
    </a:lvl4pPr>
    <a:lvl5pPr marL="8352375" algn="l" defTabSz="4176188" rtl="0" eaLnBrk="1" latinLnBrk="0" hangingPunct="1">
      <a:defRPr sz="8400" kern="1200">
        <a:solidFill>
          <a:schemeClr val="tx1"/>
        </a:solidFill>
        <a:latin typeface="+mn-lt"/>
        <a:ea typeface="+mn-ea"/>
        <a:cs typeface="+mn-cs"/>
      </a:defRPr>
    </a:lvl5pPr>
    <a:lvl6pPr marL="10440469" algn="l" defTabSz="4176188" rtl="0" eaLnBrk="1" latinLnBrk="0" hangingPunct="1">
      <a:defRPr sz="8400" kern="1200">
        <a:solidFill>
          <a:schemeClr val="tx1"/>
        </a:solidFill>
        <a:latin typeface="+mn-lt"/>
        <a:ea typeface="+mn-ea"/>
        <a:cs typeface="+mn-cs"/>
      </a:defRPr>
    </a:lvl6pPr>
    <a:lvl7pPr marL="12528563" algn="l" defTabSz="4176188" rtl="0" eaLnBrk="1" latinLnBrk="0" hangingPunct="1">
      <a:defRPr sz="8400" kern="1200">
        <a:solidFill>
          <a:schemeClr val="tx1"/>
        </a:solidFill>
        <a:latin typeface="+mn-lt"/>
        <a:ea typeface="+mn-ea"/>
        <a:cs typeface="+mn-cs"/>
      </a:defRPr>
    </a:lvl7pPr>
    <a:lvl8pPr marL="14616657" algn="l" defTabSz="4176188" rtl="0" eaLnBrk="1" latinLnBrk="0" hangingPunct="1">
      <a:defRPr sz="8400" kern="1200">
        <a:solidFill>
          <a:schemeClr val="tx1"/>
        </a:solidFill>
        <a:latin typeface="+mn-lt"/>
        <a:ea typeface="+mn-ea"/>
        <a:cs typeface="+mn-cs"/>
      </a:defRPr>
    </a:lvl8pPr>
    <a:lvl9pPr marL="16704750" algn="l" defTabSz="4176188" rtl="0" eaLnBrk="1" latinLnBrk="0" hangingPunct="1">
      <a:defRPr sz="8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1392" y="-216"/>
      </p:cViewPr>
      <p:guideLst>
        <p:guide orient="horz" pos="13483"/>
        <p:guide pos="953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8"/>
          <p:cNvGrpSpPr/>
          <p:nvPr/>
        </p:nvGrpSpPr>
        <p:grpSpPr>
          <a:xfrm>
            <a:off x="1356291" y="-29728"/>
            <a:ext cx="12455004" cy="42838256"/>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7272958" y="8614567"/>
            <a:ext cx="21295878" cy="16330653"/>
          </a:xfrm>
        </p:spPr>
        <p:txBody>
          <a:bodyPr anchor="b">
            <a:normAutofit/>
          </a:bodyPr>
          <a:lstStyle>
            <a:lvl1pPr algn="r">
              <a:defRPr sz="23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214364" y="24945217"/>
            <a:ext cx="17354471" cy="8667409"/>
          </a:xfrm>
        </p:spPr>
        <p:txBody>
          <a:bodyPr anchor="t">
            <a:normAutofit/>
          </a:bodyPr>
          <a:lstStyle>
            <a:lvl1pPr marL="0" indent="0" algn="r">
              <a:buNone/>
              <a:defRPr sz="8100">
                <a:solidFill>
                  <a:schemeClr val="tx1"/>
                </a:solidFill>
              </a:defRPr>
            </a:lvl1pPr>
            <a:lvl2pPr marL="1754094" indent="0" algn="ctr">
              <a:buNone/>
              <a:defRPr>
                <a:solidFill>
                  <a:schemeClr val="tx1">
                    <a:tint val="75000"/>
                  </a:schemeClr>
                </a:solidFill>
              </a:defRPr>
            </a:lvl2pPr>
            <a:lvl3pPr marL="3508187" indent="0" algn="ctr">
              <a:buNone/>
              <a:defRPr>
                <a:solidFill>
                  <a:schemeClr val="tx1">
                    <a:tint val="75000"/>
                  </a:schemeClr>
                </a:solidFill>
              </a:defRPr>
            </a:lvl3pPr>
            <a:lvl4pPr marL="5262281" indent="0" algn="ctr">
              <a:buNone/>
              <a:defRPr>
                <a:solidFill>
                  <a:schemeClr val="tx1">
                    <a:tint val="75000"/>
                  </a:schemeClr>
                </a:solidFill>
              </a:defRPr>
            </a:lvl4pPr>
            <a:lvl5pPr marL="7016374" indent="0" algn="ctr">
              <a:buNone/>
              <a:defRPr>
                <a:solidFill>
                  <a:schemeClr val="tx1">
                    <a:tint val="75000"/>
                  </a:schemeClr>
                </a:solidFill>
              </a:defRPr>
            </a:lvl5pPr>
            <a:lvl6pPr marL="8770468" indent="0" algn="ctr">
              <a:buNone/>
              <a:defRPr>
                <a:solidFill>
                  <a:schemeClr val="tx1">
                    <a:tint val="75000"/>
                  </a:schemeClr>
                </a:solidFill>
              </a:defRPr>
            </a:lvl6pPr>
            <a:lvl7pPr marL="10524561" indent="0" algn="ctr">
              <a:buNone/>
              <a:defRPr>
                <a:solidFill>
                  <a:schemeClr val="tx1">
                    <a:tint val="75000"/>
                  </a:schemeClr>
                </a:solidFill>
              </a:defRPr>
            </a:lvl7pPr>
            <a:lvl8pPr marL="12278655" indent="0" algn="ctr">
              <a:buNone/>
              <a:defRPr>
                <a:solidFill>
                  <a:schemeClr val="tx1">
                    <a:tint val="75000"/>
                  </a:schemeClr>
                </a:solidFill>
              </a:defRPr>
            </a:lvl8pPr>
            <a:lvl9pPr marL="1403274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a:xfrm>
            <a:off x="13243545" y="36724168"/>
            <a:ext cx="10739169" cy="2279158"/>
          </a:xfrm>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7" y="29543157"/>
            <a:ext cx="24882408" cy="3537652"/>
          </a:xfrm>
        </p:spPr>
        <p:txBody>
          <a:bodyPr anchor="b">
            <a:normAutofit/>
          </a:bodyPr>
          <a:lstStyle>
            <a:lvl1pPr algn="ctr">
              <a:defRPr sz="9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25885" y="5818364"/>
            <a:ext cx="20429903" cy="1975619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6427" y="33080809"/>
            <a:ext cx="24882408" cy="3081814"/>
          </a:xfrm>
        </p:spPr>
        <p:txBody>
          <a:bodyPr>
            <a:normAutofit/>
          </a:bodyPr>
          <a:lstStyle>
            <a:lvl1pPr marL="0" indent="0" algn="ctr">
              <a:buNone/>
              <a:defRPr sz="54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4280853"/>
            <a:ext cx="24882408" cy="19026011"/>
          </a:xfrm>
        </p:spPr>
        <p:txBody>
          <a:bodyPr anchor="ctr">
            <a:normAutofit/>
          </a:bodyPr>
          <a:lstStyle>
            <a:lvl1pPr algn="ct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9" y="27112066"/>
            <a:ext cx="24882413"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052050" y="21404256"/>
            <a:ext cx="21192046" cy="2378251"/>
          </a:xfrm>
        </p:spPr>
        <p:txBody>
          <a:bodyPr anchor="ctr">
            <a:normAutofit/>
          </a:bodyPr>
          <a:lstStyle>
            <a:lvl1pPr marL="0" indent="0">
              <a:buFontTx/>
              <a:buNone/>
              <a:defRPr sz="6900"/>
            </a:lvl1pPr>
            <a:lvl2pPr marL="1754094" indent="0">
              <a:buFontTx/>
              <a:buNone/>
              <a:defRPr/>
            </a:lvl2pPr>
            <a:lvl3pPr marL="3508187" indent="0">
              <a:buFontTx/>
              <a:buNone/>
              <a:defRPr/>
            </a:lvl3pPr>
            <a:lvl4pPr marL="5262281" indent="0">
              <a:buFontTx/>
              <a:buNone/>
              <a:defRPr/>
            </a:lvl4pPr>
            <a:lvl5pPr marL="701637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3686427" y="27112066"/>
            <a:ext cx="24882408" cy="9037355"/>
          </a:xfrm>
        </p:spPr>
        <p:txBody>
          <a:bodyPr anchor="ctr">
            <a:normAutofit/>
          </a:bodyPr>
          <a:lstStyle>
            <a:lvl1pPr marL="0" indent="0" algn="ct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686432" y="20652591"/>
            <a:ext cx="24882403" cy="9168440"/>
          </a:xfrm>
        </p:spPr>
        <p:txBody>
          <a:bodyPr anchor="b">
            <a:normAutofit/>
          </a:bodyPr>
          <a:lstStyle>
            <a:lvl1pPr algn="r">
              <a:defRPr sz="12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686428" y="29821032"/>
            <a:ext cx="24882406"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3970303" y="5387101"/>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0700" dirty="0">
                <a:solidFill>
                  <a:schemeClr val="tx1"/>
                </a:solidFill>
                <a:effectLst/>
              </a:rPr>
              <a:t>“</a:t>
            </a:r>
          </a:p>
        </p:txBody>
      </p:sp>
      <p:sp>
        <p:nvSpPr>
          <p:cNvPr id="15" name="TextBox 14"/>
          <p:cNvSpPr txBox="1"/>
          <p:nvPr/>
        </p:nvSpPr>
        <p:spPr>
          <a:xfrm>
            <a:off x="27054842" y="17599054"/>
            <a:ext cx="1513999" cy="3650248"/>
          </a:xfrm>
          <a:prstGeom prst="rect">
            <a:avLst/>
          </a:prstGeom>
        </p:spPr>
        <p:txBody>
          <a:bodyPr vert="horz" lIns="350819" tIns="175409" rIns="350819" bIns="17540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0700" dirty="0">
                <a:solidFill>
                  <a:schemeClr val="tx1"/>
                </a:solidFill>
                <a:effectLst/>
              </a:rPr>
              <a:t>”</a:t>
            </a:r>
          </a:p>
        </p:txBody>
      </p:sp>
      <p:sp>
        <p:nvSpPr>
          <p:cNvPr id="2" name="Title 1"/>
          <p:cNvSpPr>
            <a:spLocks noGrp="1"/>
          </p:cNvSpPr>
          <p:nvPr>
            <p:ph type="title"/>
          </p:nvPr>
        </p:nvSpPr>
        <p:spPr>
          <a:xfrm>
            <a:off x="5484301" y="4280856"/>
            <a:ext cx="22327538" cy="17123404"/>
          </a:xfrm>
        </p:spPr>
        <p:txBody>
          <a:bodyPr anchor="ctr">
            <a:normAutofit/>
          </a:bodyPr>
          <a:lstStyle>
            <a:lvl1pPr algn="ctr">
              <a:defRPr sz="123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686430" y="24258164"/>
            <a:ext cx="24882406" cy="5549253"/>
          </a:xfrm>
        </p:spPr>
        <p:txBody>
          <a:bodyPr vert="horz" lIns="350819" tIns="175409" rIns="350819" bIns="175409" rtlCol="0" anchor="b">
            <a:normAutofit/>
          </a:bodyPr>
          <a:lstStyle>
            <a:lvl1pPr algn="r">
              <a:buNone/>
              <a:defRPr lang="en-US" sz="92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8" y="29807417"/>
            <a:ext cx="24882406" cy="6342004"/>
          </a:xfrm>
        </p:spPr>
        <p:txBody>
          <a:bodyPr anchor="t">
            <a:normAutofit/>
          </a:bodyPr>
          <a:lstStyle>
            <a:lvl1pPr marL="0" indent="0" algn="r">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686430" y="4280856"/>
            <a:ext cx="24882411" cy="17024316"/>
          </a:xfrm>
        </p:spPr>
        <p:txBody>
          <a:bodyPr vert="horz" lIns="350819" tIns="175409" rIns="350819" bIns="175409"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3686429" y="21879913"/>
            <a:ext cx="24882413" cy="5232153"/>
          </a:xfrm>
        </p:spPr>
        <p:txBody>
          <a:bodyPr vert="horz" lIns="350819" tIns="175409" rIns="350819" bIns="175409" rtlCol="0" anchor="b">
            <a:normAutofit/>
          </a:bodyPr>
          <a:lstStyle>
            <a:lvl1pPr>
              <a:buNone/>
              <a:defRPr lang="en-US" sz="107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3686427" y="27112066"/>
            <a:ext cx="24882413" cy="9037355"/>
          </a:xfrm>
        </p:spPr>
        <p:txBody>
          <a:bodyPr anchor="t">
            <a:normAutofit/>
          </a:bodyPr>
          <a:lstStyle>
            <a:lvl1pPr marL="0" indent="0" algn="l">
              <a:buNone/>
              <a:defRPr sz="69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171963" y="4280852"/>
            <a:ext cx="4396877" cy="318685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686428" y="4280852"/>
            <a:ext cx="19917781" cy="3186856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27199962" y="36623395"/>
            <a:ext cx="1368875" cy="2279158"/>
          </a:xfrm>
        </p:spPr>
        <p:txBody>
          <a:bodyPr/>
          <a:lstStyle/>
          <a:p>
            <a:fld id="{E4667B97-1F7C-4B4C-8651-B72750242849}"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388498" y="16647753"/>
            <a:ext cx="22180347" cy="13173278"/>
          </a:xfrm>
        </p:spPr>
        <p:txBody>
          <a:bodyPr anchor="b"/>
          <a:lstStyle>
            <a:lvl1pPr algn="r">
              <a:defRPr sz="15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388494" y="29821032"/>
            <a:ext cx="22180350" cy="5370728"/>
          </a:xfrm>
        </p:spPr>
        <p:txBody>
          <a:bodyPr anchor="t">
            <a:normAutofit/>
          </a:bodyPr>
          <a:lstStyle>
            <a:lvl1pPr marL="0" indent="0" algn="r">
              <a:buNone/>
              <a:defRPr sz="7700">
                <a:solidFill>
                  <a:schemeClr val="tx1"/>
                </a:solidFill>
              </a:defRPr>
            </a:lvl1pPr>
            <a:lvl2pPr marL="1754094" indent="0">
              <a:buNone/>
              <a:defRPr sz="6900">
                <a:solidFill>
                  <a:schemeClr val="tx1">
                    <a:tint val="75000"/>
                  </a:schemeClr>
                </a:solidFill>
              </a:defRPr>
            </a:lvl2pPr>
            <a:lvl3pPr marL="3508187" indent="0">
              <a:buNone/>
              <a:defRPr sz="6100">
                <a:solidFill>
                  <a:schemeClr val="tx1">
                    <a:tint val="75000"/>
                  </a:schemeClr>
                </a:solidFill>
              </a:defRPr>
            </a:lvl3pPr>
            <a:lvl4pPr marL="5262281" indent="0">
              <a:buNone/>
              <a:defRPr sz="5400">
                <a:solidFill>
                  <a:schemeClr val="tx1">
                    <a:tint val="75000"/>
                  </a:schemeClr>
                </a:solidFill>
              </a:defRPr>
            </a:lvl4pPr>
            <a:lvl5pPr marL="7016374" indent="0">
              <a:buNone/>
              <a:defRPr sz="5400">
                <a:solidFill>
                  <a:schemeClr val="tx1">
                    <a:tint val="75000"/>
                  </a:schemeClr>
                </a:solidFill>
              </a:defRPr>
            </a:lvl5pPr>
            <a:lvl6pPr marL="8770468" indent="0">
              <a:buNone/>
              <a:defRPr sz="5400">
                <a:solidFill>
                  <a:schemeClr val="tx1">
                    <a:tint val="75000"/>
                  </a:schemeClr>
                </a:solidFill>
              </a:defRPr>
            </a:lvl6pPr>
            <a:lvl7pPr marL="10524561" indent="0">
              <a:buNone/>
              <a:defRPr sz="5400">
                <a:solidFill>
                  <a:schemeClr val="tx1">
                    <a:tint val="75000"/>
                  </a:schemeClr>
                </a:solidFill>
              </a:defRPr>
            </a:lvl7pPr>
            <a:lvl8pPr marL="12278655" indent="0">
              <a:buNone/>
              <a:defRPr sz="5400">
                <a:solidFill>
                  <a:schemeClr val="tx1">
                    <a:tint val="75000"/>
                  </a:schemeClr>
                </a:solidFill>
              </a:defRPr>
            </a:lvl8pPr>
            <a:lvl9pPr marL="14032748"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86427" y="4280856"/>
            <a:ext cx="24882413" cy="10939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86429" y="16647756"/>
            <a:ext cx="12157328" cy="19501668"/>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411506" y="16647760"/>
            <a:ext cx="12157330" cy="19501661"/>
          </a:xfrm>
        </p:spPr>
        <p:txBody>
          <a:bodyPr>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401373" y="16594908"/>
            <a:ext cx="11442383"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368642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7088336" y="16647760"/>
            <a:ext cx="11480504" cy="3597102"/>
          </a:xfrm>
        </p:spPr>
        <p:txBody>
          <a:bodyPr anchor="b">
            <a:noAutofit/>
          </a:bodyPr>
          <a:lstStyle>
            <a:lvl1pPr marL="0" indent="0">
              <a:buNone/>
              <a:defRPr sz="10700" b="0">
                <a:solidFill>
                  <a:schemeClr val="accent1">
                    <a:lumMod val="75000"/>
                  </a:schemeClr>
                </a:solidFill>
              </a:defRPr>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16411506" y="20819606"/>
            <a:ext cx="12157330" cy="15329809"/>
          </a:xfrm>
        </p:spPr>
        <p:txBody>
          <a:bodyPr anchor="t">
            <a:normAutofit/>
          </a:bodyPr>
          <a:lstStyle>
            <a:lvl1pPr>
              <a:defRPr sz="6900"/>
            </a:lvl1pPr>
            <a:lvl2pPr>
              <a:defRPr sz="6100"/>
            </a:lvl2pPr>
            <a:lvl3pPr>
              <a:defRPr sz="5400"/>
            </a:lvl3pPr>
            <a:lvl4pPr>
              <a:defRPr sz="4600"/>
            </a:lvl4pPr>
            <a:lvl5pPr>
              <a:defRPr sz="4600"/>
            </a:lvl5pPr>
            <a:lvl6pPr>
              <a:defRPr sz="4600"/>
            </a:lvl6pPr>
            <a:lvl7pPr>
              <a:defRPr sz="4600"/>
            </a:lvl7pPr>
            <a:lvl8pPr>
              <a:defRPr sz="4600"/>
            </a:lvl8pPr>
            <a:lvl9pPr>
              <a:defRPr sz="4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6429" y="9988656"/>
            <a:ext cx="8814575" cy="8561705"/>
          </a:xfrm>
        </p:spPr>
        <p:txBody>
          <a:bodyPr anchor="b">
            <a:normAutofit/>
          </a:bodyPr>
          <a:lstStyle>
            <a:lvl1pPr algn="ctr">
              <a:defRPr sz="9200" b="0"/>
            </a:lvl1pPr>
          </a:lstStyle>
          <a:p>
            <a:r>
              <a:rPr lang="en-US" smtClean="0"/>
              <a:t>Click to edit Master title style</a:t>
            </a:r>
            <a:endParaRPr lang="en-US" dirty="0"/>
          </a:p>
        </p:txBody>
      </p:sp>
      <p:sp>
        <p:nvSpPr>
          <p:cNvPr id="3" name="Content Placeholder 2"/>
          <p:cNvSpPr>
            <a:spLocks noGrp="1"/>
          </p:cNvSpPr>
          <p:nvPr>
            <p:ph idx="1"/>
          </p:nvPr>
        </p:nvSpPr>
        <p:spPr>
          <a:xfrm>
            <a:off x="13068752" y="4280849"/>
            <a:ext cx="15500084" cy="31868575"/>
          </a:xfrm>
        </p:spPr>
        <p:txBody>
          <a:bodyPr anchor="ctr">
            <a:normAutofit/>
          </a:bodyPr>
          <a:lstStyle>
            <a:lvl1pPr>
              <a:defRPr sz="77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86429" y="18550361"/>
            <a:ext cx="8814575" cy="11415607"/>
          </a:xfrm>
        </p:spPr>
        <p:txBody>
          <a:bodyPr>
            <a:normAutofit/>
          </a:bodyPr>
          <a:lstStyle>
            <a:lvl1pPr marL="0" indent="0" algn="ctr">
              <a:buNone/>
              <a:defRPr sz="61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2484" y="10939950"/>
            <a:ext cx="13476372" cy="8561705"/>
          </a:xfrm>
        </p:spPr>
        <p:txBody>
          <a:bodyPr anchor="b">
            <a:normAutofit/>
          </a:bodyPr>
          <a:lstStyle>
            <a:lvl1pPr algn="ctr">
              <a:defRPr sz="107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18862105" y="5707803"/>
            <a:ext cx="8148607" cy="28539017"/>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6100"/>
            </a:lvl1pPr>
            <a:lvl2pPr marL="1754094" indent="0">
              <a:buNone/>
              <a:defRPr sz="6100"/>
            </a:lvl2pPr>
            <a:lvl3pPr marL="3508187" indent="0">
              <a:buNone/>
              <a:defRPr sz="6100"/>
            </a:lvl3pPr>
            <a:lvl4pPr marL="5262281" indent="0">
              <a:buNone/>
              <a:defRPr sz="6100"/>
            </a:lvl4pPr>
            <a:lvl5pPr marL="7016374" indent="0">
              <a:buNone/>
              <a:defRPr sz="6100"/>
            </a:lvl5pPr>
            <a:lvl6pPr marL="8770468" indent="0">
              <a:buNone/>
              <a:defRPr sz="6100"/>
            </a:lvl6pPr>
            <a:lvl7pPr marL="10524561" indent="0">
              <a:buNone/>
              <a:defRPr sz="6100"/>
            </a:lvl7pPr>
            <a:lvl8pPr marL="12278655" indent="0">
              <a:buNone/>
              <a:defRPr sz="6100"/>
            </a:lvl8pPr>
            <a:lvl9pPr marL="14032748" indent="0">
              <a:buNone/>
              <a:defRPr sz="6100"/>
            </a:lvl9pPr>
          </a:lstStyle>
          <a:p>
            <a:r>
              <a:rPr lang="en-US" smtClean="0"/>
              <a:t>Click icon to add picture</a:t>
            </a:r>
            <a:endParaRPr lang="en-US" dirty="0"/>
          </a:p>
        </p:txBody>
      </p:sp>
      <p:sp>
        <p:nvSpPr>
          <p:cNvPr id="4" name="Text Placeholder 3"/>
          <p:cNvSpPr>
            <a:spLocks noGrp="1"/>
          </p:cNvSpPr>
          <p:nvPr>
            <p:ph type="body" sz="half" idx="2"/>
          </p:nvPr>
        </p:nvSpPr>
        <p:spPr>
          <a:xfrm>
            <a:off x="3682484" y="19501655"/>
            <a:ext cx="13476372" cy="11415607"/>
          </a:xfrm>
        </p:spPr>
        <p:txBody>
          <a:bodyPr>
            <a:normAutofit/>
          </a:bodyPr>
          <a:lstStyle>
            <a:lvl1pPr marL="0" indent="0" algn="ctr">
              <a:buNone/>
              <a:defRPr sz="6900"/>
            </a:lvl1pPr>
            <a:lvl2pPr marL="1754094" indent="0">
              <a:buNone/>
              <a:defRPr sz="4600"/>
            </a:lvl2pPr>
            <a:lvl3pPr marL="3508187" indent="0">
              <a:buNone/>
              <a:defRPr sz="3800"/>
            </a:lvl3pPr>
            <a:lvl4pPr marL="5262281" indent="0">
              <a:buNone/>
              <a:defRPr sz="3500"/>
            </a:lvl4pPr>
            <a:lvl5pPr marL="7016374" indent="0">
              <a:buNone/>
              <a:defRPr sz="3500"/>
            </a:lvl5pPr>
            <a:lvl6pPr marL="8770468" indent="0">
              <a:buNone/>
              <a:defRPr sz="3500"/>
            </a:lvl6pPr>
            <a:lvl7pPr marL="10524561" indent="0">
              <a:buNone/>
              <a:defRPr sz="3500"/>
            </a:lvl7pPr>
            <a:lvl8pPr marL="12278655" indent="0">
              <a:buNone/>
              <a:defRPr sz="3500"/>
            </a:lvl8pPr>
            <a:lvl9pPr marL="14032748"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8A569-5F48-4F91-B4BF-FE9B5CAF51FA}" type="datetimeFigureOut">
              <a:rPr lang="en-IE" smtClean="0"/>
              <a:pPr/>
              <a:t>04/07/2017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4667B97-1F7C-4B4C-8651-B72750242849}"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374557" y="3"/>
            <a:ext cx="6052054" cy="4280853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3686427" y="4280856"/>
            <a:ext cx="24882413" cy="10939950"/>
          </a:xfrm>
          <a:prstGeom prst="rect">
            <a:avLst/>
          </a:prstGeom>
          <a:effectLst/>
        </p:spPr>
        <p:txBody>
          <a:bodyPr vert="horz" lIns="350819" tIns="175409" rIns="350819" bIns="17540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86424" y="16647756"/>
            <a:ext cx="24882413" cy="19501668"/>
          </a:xfrm>
          <a:prstGeom prst="rect">
            <a:avLst/>
          </a:prstGeom>
        </p:spPr>
        <p:txBody>
          <a:bodyPr vert="horz" lIns="350819" tIns="175409" rIns="350819" bIns="175409"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4171963" y="36724168"/>
            <a:ext cx="2838748"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6CD8A569-5F48-4F91-B4BF-FE9B5CAF51FA}" type="datetimeFigureOut">
              <a:rPr lang="en-IE" smtClean="0"/>
              <a:pPr/>
              <a:t>04/07/2017</a:t>
            </a:fld>
            <a:endParaRPr lang="en-IE"/>
          </a:p>
        </p:txBody>
      </p:sp>
      <p:sp>
        <p:nvSpPr>
          <p:cNvPr id="5" name="Footer Placeholder 4"/>
          <p:cNvSpPr>
            <a:spLocks noGrp="1"/>
          </p:cNvSpPr>
          <p:nvPr>
            <p:ph type="ftr" sz="quarter" idx="3"/>
          </p:nvPr>
        </p:nvSpPr>
        <p:spPr>
          <a:xfrm>
            <a:off x="6388497" y="36724168"/>
            <a:ext cx="17594218" cy="2279158"/>
          </a:xfrm>
          <a:prstGeom prst="rect">
            <a:avLst/>
          </a:prstGeom>
        </p:spPr>
        <p:txBody>
          <a:bodyPr vert="horz" lIns="350819" tIns="175409" rIns="350819" bIns="175409" rtlCol="0" anchor="ctr"/>
          <a:lstStyle>
            <a:lvl1pPr algn="l">
              <a:defRPr sz="38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27199962" y="36724168"/>
            <a:ext cx="1368875" cy="2279158"/>
          </a:xfrm>
          <a:prstGeom prst="rect">
            <a:avLst/>
          </a:prstGeom>
        </p:spPr>
        <p:txBody>
          <a:bodyPr vert="horz" lIns="350819" tIns="175409" rIns="350819" bIns="175409" rtlCol="0" anchor="ctr"/>
          <a:lstStyle>
            <a:lvl1pPr algn="r">
              <a:defRPr sz="3800" b="0" i="0">
                <a:solidFill>
                  <a:schemeClr val="tx1"/>
                </a:solidFill>
                <a:effectLst/>
                <a:latin typeface="+mn-lt"/>
              </a:defRPr>
            </a:lvl1pPr>
          </a:lstStyle>
          <a:p>
            <a:fld id="{E4667B97-1F7C-4B4C-8651-B7275024284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1754094" rtl="0" eaLnBrk="1" latinLnBrk="0" hangingPunct="1">
        <a:spcBef>
          <a:spcPct val="0"/>
        </a:spcBef>
        <a:buNone/>
        <a:defRPr sz="153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6308" indent="-1096308" algn="l" defTabSz="1754094" rtl="0" eaLnBrk="1" latinLnBrk="0" hangingPunct="1">
        <a:spcBef>
          <a:spcPct val="20000"/>
        </a:spcBef>
        <a:spcAft>
          <a:spcPts val="2302"/>
        </a:spcAft>
        <a:buClr>
          <a:schemeClr val="accent1">
            <a:lumMod val="75000"/>
          </a:schemeClr>
        </a:buClr>
        <a:buSzPct val="145000"/>
        <a:buFont typeface="Arial"/>
        <a:buChar char="•"/>
        <a:defRPr sz="9200" kern="1200" cap="none">
          <a:solidFill>
            <a:schemeClr val="tx1"/>
          </a:solidFill>
          <a:effectLst/>
          <a:latin typeface="+mn-lt"/>
          <a:ea typeface="+mn-ea"/>
          <a:cs typeface="+mn-cs"/>
        </a:defRPr>
      </a:lvl1pPr>
      <a:lvl2pPr marL="2850402" indent="-1096308" algn="l" defTabSz="1754094" rtl="0" eaLnBrk="1" latinLnBrk="0" hangingPunct="1">
        <a:spcBef>
          <a:spcPct val="20000"/>
        </a:spcBef>
        <a:spcAft>
          <a:spcPts val="2302"/>
        </a:spcAft>
        <a:buClr>
          <a:schemeClr val="accent1">
            <a:lumMod val="75000"/>
          </a:schemeClr>
        </a:buClr>
        <a:buSzPct val="145000"/>
        <a:buFont typeface="Arial"/>
        <a:buChar char="•"/>
        <a:defRPr sz="7700" kern="1200" cap="none">
          <a:solidFill>
            <a:schemeClr val="tx1"/>
          </a:solidFill>
          <a:effectLst/>
          <a:latin typeface="+mn-lt"/>
          <a:ea typeface="+mn-ea"/>
          <a:cs typeface="+mn-cs"/>
        </a:defRPr>
      </a:lvl2pPr>
      <a:lvl3pPr marL="4604495" indent="-1096308" algn="l" defTabSz="1754094" rtl="0" eaLnBrk="1" latinLnBrk="0" hangingPunct="1">
        <a:spcBef>
          <a:spcPct val="20000"/>
        </a:spcBef>
        <a:spcAft>
          <a:spcPts val="2302"/>
        </a:spcAft>
        <a:buClr>
          <a:schemeClr val="accent1">
            <a:lumMod val="75000"/>
          </a:schemeClr>
        </a:buClr>
        <a:buSzPct val="145000"/>
        <a:buFont typeface="Arial"/>
        <a:buChar char="•"/>
        <a:defRPr sz="6900" kern="1200" cap="none">
          <a:solidFill>
            <a:schemeClr val="tx1"/>
          </a:solidFill>
          <a:effectLst/>
          <a:latin typeface="+mn-lt"/>
          <a:ea typeface="+mn-ea"/>
          <a:cs typeface="+mn-cs"/>
        </a:defRPr>
      </a:lvl3pPr>
      <a:lvl4pPr marL="5920066" indent="-657785" algn="l" defTabSz="1754094" rtl="0" eaLnBrk="1" latinLnBrk="0" hangingPunct="1">
        <a:spcBef>
          <a:spcPct val="20000"/>
        </a:spcBef>
        <a:spcAft>
          <a:spcPts val="2302"/>
        </a:spcAft>
        <a:buClr>
          <a:schemeClr val="accent1">
            <a:lumMod val="75000"/>
          </a:schemeClr>
        </a:buClr>
        <a:buSzPct val="145000"/>
        <a:buFont typeface="Arial"/>
        <a:buChar char="•"/>
        <a:defRPr sz="6100" kern="1200" cap="none">
          <a:solidFill>
            <a:schemeClr val="tx1"/>
          </a:solidFill>
          <a:effectLst/>
          <a:latin typeface="+mn-lt"/>
          <a:ea typeface="+mn-ea"/>
          <a:cs typeface="+mn-cs"/>
        </a:defRPr>
      </a:lvl4pPr>
      <a:lvl5pPr marL="7674159" indent="-657785"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5pPr>
      <a:lvl6pPr marL="9647514"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6pPr>
      <a:lvl7pPr marL="11401608"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7pPr>
      <a:lvl8pPr marL="13155701"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8pPr>
      <a:lvl9pPr marL="14909795" indent="-877047" algn="l" defTabSz="1754094" rtl="0" eaLnBrk="1" latinLnBrk="0" hangingPunct="1">
        <a:spcBef>
          <a:spcPct val="20000"/>
        </a:spcBef>
        <a:spcAft>
          <a:spcPts val="2302"/>
        </a:spcAft>
        <a:buClr>
          <a:schemeClr val="accent1">
            <a:lumMod val="75000"/>
          </a:schemeClr>
        </a:buClr>
        <a:buSzPct val="145000"/>
        <a:buFont typeface="Arial"/>
        <a:buChar char="•"/>
        <a:defRPr sz="5400" kern="1200" cap="none">
          <a:solidFill>
            <a:schemeClr val="tx1"/>
          </a:solidFill>
          <a:effectLst/>
          <a:latin typeface="+mn-lt"/>
          <a:ea typeface="+mn-ea"/>
          <a:cs typeface="+mn-cs"/>
        </a:defRPr>
      </a:lvl9pPr>
    </p:bodyStyle>
    <p:otherStyle>
      <a:defPPr>
        <a:defRPr lang="en-US"/>
      </a:defPPr>
      <a:lvl1pPr marL="0" algn="l" defTabSz="1754094" rtl="0" eaLnBrk="1" latinLnBrk="0" hangingPunct="1">
        <a:defRPr sz="6900" kern="1200">
          <a:solidFill>
            <a:schemeClr val="tx1"/>
          </a:solidFill>
          <a:latin typeface="+mn-lt"/>
          <a:ea typeface="+mn-ea"/>
          <a:cs typeface="+mn-cs"/>
        </a:defRPr>
      </a:lvl1pPr>
      <a:lvl2pPr marL="1754094" algn="l" defTabSz="1754094" rtl="0" eaLnBrk="1" latinLnBrk="0" hangingPunct="1">
        <a:defRPr sz="6900" kern="1200">
          <a:solidFill>
            <a:schemeClr val="tx1"/>
          </a:solidFill>
          <a:latin typeface="+mn-lt"/>
          <a:ea typeface="+mn-ea"/>
          <a:cs typeface="+mn-cs"/>
        </a:defRPr>
      </a:lvl2pPr>
      <a:lvl3pPr marL="3508187" algn="l" defTabSz="1754094" rtl="0" eaLnBrk="1" latinLnBrk="0" hangingPunct="1">
        <a:defRPr sz="6900" kern="1200">
          <a:solidFill>
            <a:schemeClr val="tx1"/>
          </a:solidFill>
          <a:latin typeface="+mn-lt"/>
          <a:ea typeface="+mn-ea"/>
          <a:cs typeface="+mn-cs"/>
        </a:defRPr>
      </a:lvl3pPr>
      <a:lvl4pPr marL="5262281" algn="l" defTabSz="1754094" rtl="0" eaLnBrk="1" latinLnBrk="0" hangingPunct="1">
        <a:defRPr sz="6900" kern="1200">
          <a:solidFill>
            <a:schemeClr val="tx1"/>
          </a:solidFill>
          <a:latin typeface="+mn-lt"/>
          <a:ea typeface="+mn-ea"/>
          <a:cs typeface="+mn-cs"/>
        </a:defRPr>
      </a:lvl4pPr>
      <a:lvl5pPr marL="7016374" algn="l" defTabSz="1754094" rtl="0" eaLnBrk="1" latinLnBrk="0" hangingPunct="1">
        <a:defRPr sz="6900" kern="1200">
          <a:solidFill>
            <a:schemeClr val="tx1"/>
          </a:solidFill>
          <a:latin typeface="+mn-lt"/>
          <a:ea typeface="+mn-ea"/>
          <a:cs typeface="+mn-cs"/>
        </a:defRPr>
      </a:lvl5pPr>
      <a:lvl6pPr marL="8770468" algn="l" defTabSz="1754094" rtl="0" eaLnBrk="1" latinLnBrk="0" hangingPunct="1">
        <a:defRPr sz="6900" kern="1200">
          <a:solidFill>
            <a:schemeClr val="tx1"/>
          </a:solidFill>
          <a:latin typeface="+mn-lt"/>
          <a:ea typeface="+mn-ea"/>
          <a:cs typeface="+mn-cs"/>
        </a:defRPr>
      </a:lvl6pPr>
      <a:lvl7pPr marL="10524561" algn="l" defTabSz="1754094" rtl="0" eaLnBrk="1" latinLnBrk="0" hangingPunct="1">
        <a:defRPr sz="6900" kern="1200">
          <a:solidFill>
            <a:schemeClr val="tx1"/>
          </a:solidFill>
          <a:latin typeface="+mn-lt"/>
          <a:ea typeface="+mn-ea"/>
          <a:cs typeface="+mn-cs"/>
        </a:defRPr>
      </a:lvl7pPr>
      <a:lvl8pPr marL="12278655" algn="l" defTabSz="1754094" rtl="0" eaLnBrk="1" latinLnBrk="0" hangingPunct="1">
        <a:defRPr sz="6900" kern="1200">
          <a:solidFill>
            <a:schemeClr val="tx1"/>
          </a:solidFill>
          <a:latin typeface="+mn-lt"/>
          <a:ea typeface="+mn-ea"/>
          <a:cs typeface="+mn-cs"/>
        </a:defRPr>
      </a:lvl8pPr>
      <a:lvl9pPr marL="14032748" algn="l" defTabSz="1754094"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6339" y="233910"/>
            <a:ext cx="2520280" cy="2776588"/>
          </a:xfrm>
          <a:prstGeom prst="rect">
            <a:avLst/>
          </a:prstGeom>
        </p:spPr>
        <p:txBody>
          <a:bodyPr vert="horz" lIns="417643" tIns="208822" rIns="417643" bIns="208822" rtlCol="0" anchor="ctr">
            <a:norm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pPr algn="l"/>
            <a:r>
              <a:rPr lang="en-US" sz="8000" b="1" dirty="0" smtClean="0"/>
              <a:t>73.</a:t>
            </a:r>
            <a:endParaRPr lang="en-IE" sz="8000" b="1" dirty="0"/>
          </a:p>
        </p:txBody>
      </p:sp>
      <p:sp>
        <p:nvSpPr>
          <p:cNvPr id="8" name="Title 1"/>
          <p:cNvSpPr txBox="1">
            <a:spLocks/>
          </p:cNvSpPr>
          <p:nvPr/>
        </p:nvSpPr>
        <p:spPr>
          <a:xfrm>
            <a:off x="4122763" y="521942"/>
            <a:ext cx="21170352" cy="5040560"/>
          </a:xfrm>
          <a:prstGeom prst="rect">
            <a:avLst/>
          </a:prstGeom>
        </p:spPr>
        <p:txBody>
          <a:bodyPr vert="horz" lIns="417643" tIns="208822" rIns="417643" bIns="208822" rtlCol="0" anchor="t">
            <a:noAutofit/>
          </a:bodyPr>
          <a:lstStyle>
            <a:lvl1pPr algn="ctr" defTabSz="4176431" rtl="0" eaLnBrk="1" latinLnBrk="0" hangingPunct="1">
              <a:spcBef>
                <a:spcPct val="0"/>
              </a:spcBef>
              <a:buNone/>
              <a:defRPr sz="20100" kern="1200">
                <a:solidFill>
                  <a:schemeClr val="tx1"/>
                </a:solidFill>
                <a:latin typeface="+mj-lt"/>
                <a:ea typeface="+mj-ea"/>
                <a:cs typeface="+mj-cs"/>
              </a:defRPr>
            </a:lvl1pPr>
          </a:lstStyle>
          <a:p>
            <a:r>
              <a:rPr lang="en-US" sz="10000" b="1" dirty="0" smtClean="0"/>
              <a:t> </a:t>
            </a:r>
            <a:r>
              <a:rPr lang="en-IE" sz="10000" b="1" dirty="0" smtClean="0"/>
              <a:t>The Use of the Mobile Network as a Fire Alert System</a:t>
            </a:r>
            <a:endParaRPr lang="en-US" sz="10000" b="1" dirty="0" smtClean="0"/>
          </a:p>
          <a:p>
            <a:r>
              <a:rPr lang="en-US" sz="7200" b="1" dirty="0" smtClean="0"/>
              <a:t>St Jude Secondary School</a:t>
            </a:r>
          </a:p>
          <a:p>
            <a:r>
              <a:rPr lang="en-US" sz="5400" b="1" dirty="0" smtClean="0"/>
              <a:t>Prosper Gasper and </a:t>
            </a:r>
            <a:r>
              <a:rPr lang="en-US" sz="5400" b="1" dirty="0" smtClean="0"/>
              <a:t>Erick </a:t>
            </a:r>
            <a:r>
              <a:rPr lang="en-US" sz="5400" b="1" dirty="0" smtClean="0"/>
              <a:t>Simon</a:t>
            </a:r>
          </a:p>
        </p:txBody>
      </p:sp>
      <p:sp>
        <p:nvSpPr>
          <p:cNvPr id="6" name="TextBox 5"/>
          <p:cNvSpPr txBox="1"/>
          <p:nvPr/>
        </p:nvSpPr>
        <p:spPr>
          <a:xfrm>
            <a:off x="3906738" y="5850534"/>
            <a:ext cx="18866097" cy="4614029"/>
          </a:xfrm>
          <a:prstGeom prst="roundRect">
            <a:avLst>
              <a:gd name="adj" fmla="val 9330"/>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Abstract:</a:t>
            </a:r>
          </a:p>
          <a:p>
            <a:r>
              <a:rPr lang="en-US" sz="4000" dirty="0" smtClean="0"/>
              <a:t>We aimed at improving people’s security against theft and </a:t>
            </a:r>
            <a:r>
              <a:rPr lang="en-US" sz="4000" dirty="0" smtClean="0"/>
              <a:t>fire. The </a:t>
            </a:r>
            <a:r>
              <a:rPr lang="en-US" sz="4000" dirty="0" smtClean="0"/>
              <a:t>main benefit of our project currently; it’s a part of thing which emphasizes the growth of technology to Tanzania and neighboring countries</a:t>
            </a:r>
            <a:r>
              <a:rPr lang="en-US" sz="4000" dirty="0" smtClean="0"/>
              <a:t>.</a:t>
            </a:r>
            <a:r>
              <a:rPr lang="en-US" sz="4000" dirty="0" smtClean="0"/>
              <a:t> </a:t>
            </a:r>
            <a:endParaRPr lang="en-IE" sz="4000" dirty="0" smtClean="0"/>
          </a:p>
          <a:p>
            <a:r>
              <a:rPr lang="en-US" sz="4000" dirty="0" smtClean="0"/>
              <a:t>We applied electronic skills to alleviate the problems facing our societies; we used mobile phone smoke sensors and other instruments to make up our project possible to work effectively</a:t>
            </a:r>
            <a:r>
              <a:rPr lang="en-US" sz="4000" dirty="0" smtClean="0"/>
              <a:t>.</a:t>
            </a:r>
            <a:endParaRPr lang="en-IE" sz="4000" dirty="0">
              <a:latin typeface="Calibri" pitchFamily="34" charset="0"/>
              <a:cs typeface="Calibri" pitchFamily="34" charset="0"/>
            </a:endParaRPr>
          </a:p>
        </p:txBody>
      </p:sp>
      <p:sp>
        <p:nvSpPr>
          <p:cNvPr id="2" name="AutoShape 2" descr="Image result for a Cheap Brooder"/>
          <p:cNvSpPr>
            <a:spLocks noChangeAspect="1" noChangeArrowheads="1"/>
          </p:cNvSpPr>
          <p:nvPr/>
        </p:nvSpPr>
        <p:spPr bwMode="auto">
          <a:xfrm>
            <a:off x="63500" y="-868363"/>
            <a:ext cx="2705100" cy="1819276"/>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10" name="TextBox 9"/>
          <p:cNvSpPr txBox="1"/>
          <p:nvPr/>
        </p:nvSpPr>
        <p:spPr>
          <a:xfrm>
            <a:off x="3474691" y="10891094"/>
            <a:ext cx="19802200" cy="14525685"/>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Method:</a:t>
            </a:r>
          </a:p>
          <a:p>
            <a:pPr algn="just"/>
            <a:r>
              <a:rPr lang="en-US" sz="4000" dirty="0" smtClean="0"/>
              <a:t>We targeted in innovating the use of mobile network to alert about fire system attached with theft </a:t>
            </a:r>
            <a:r>
              <a:rPr lang="en-US" sz="4000" dirty="0" smtClean="0"/>
              <a:t>alert.</a:t>
            </a:r>
          </a:p>
          <a:p>
            <a:r>
              <a:rPr lang="en-US" sz="4000" dirty="0" smtClean="0"/>
              <a:t>We used the electronic devices and knowledge of phone making skills that we had to make something more important rather than only using phone for message and calls we therefore used phone in another way to solve problems of fire and theft in our lovely country Tanzania and society at large.</a:t>
            </a:r>
            <a:endParaRPr lang="en-IE" sz="4000" dirty="0" smtClean="0"/>
          </a:p>
          <a:p>
            <a:r>
              <a:rPr lang="en-US" sz="4000" dirty="0" smtClean="0"/>
              <a:t> </a:t>
            </a:r>
            <a:r>
              <a:rPr lang="en-US" sz="4000" dirty="0" smtClean="0"/>
              <a:t>We </a:t>
            </a:r>
            <a:r>
              <a:rPr lang="en-US" sz="4000" dirty="0" smtClean="0"/>
              <a:t>began with smoke sensor which plays a role of distributing signals to the phone after fire occurrence and when the signals enter the phone, the phone converts it immediately and makes a call to the fire fighters plus the owner of the house also the smoke detector send signal to the emergence door automatically.</a:t>
            </a:r>
            <a:endParaRPr lang="en-IE" sz="4000" dirty="0" smtClean="0"/>
          </a:p>
          <a:p>
            <a:r>
              <a:rPr lang="en-US" sz="4000" b="1" dirty="0" smtClean="0"/>
              <a:t>MOBILE PHONES</a:t>
            </a:r>
            <a:endParaRPr lang="en-IE" sz="4000" dirty="0" smtClean="0"/>
          </a:p>
          <a:p>
            <a:r>
              <a:rPr lang="en-US" sz="4000" dirty="0" smtClean="0"/>
              <a:t>This is where the phones that are among the component of our project it is used to allow communication to the fire fighters and the user of the system and receiving signals from smoke detector its make a call automatically to make aware to fire fighters that there is fire incidents an a place</a:t>
            </a:r>
            <a:endParaRPr lang="en-IE" sz="4000" dirty="0" smtClean="0"/>
          </a:p>
          <a:p>
            <a:r>
              <a:rPr lang="en-US" sz="4000" dirty="0" smtClean="0"/>
              <a:t>Note that:</a:t>
            </a:r>
            <a:endParaRPr lang="en-IE" sz="4000" dirty="0" smtClean="0"/>
          </a:p>
          <a:p>
            <a:r>
              <a:rPr lang="en-US" sz="4000" dirty="0" smtClean="0"/>
              <a:t>Theft cases is when an intruder touches the door handle, the phone in the system automatically dials and when the intruder succeed to get in, the phone will give out response to the owner of our system directly and report about someone entering in the house (note that many people are asking if our system is programmed the truth is our system is not programmed and its function as programmed because everything works automatically</a:t>
            </a:r>
            <a:r>
              <a:rPr lang="en-US" sz="4000" dirty="0" smtClean="0"/>
              <a:t>)</a:t>
            </a:r>
            <a:r>
              <a:rPr lang="en-IE" sz="4000" dirty="0" smtClean="0"/>
              <a:t>   </a:t>
            </a:r>
            <a:endParaRPr lang="en-IE" sz="4000" dirty="0"/>
          </a:p>
        </p:txBody>
      </p:sp>
      <p:sp>
        <p:nvSpPr>
          <p:cNvPr id="11" name="TextBox 10"/>
          <p:cNvSpPr txBox="1"/>
          <p:nvPr/>
        </p:nvSpPr>
        <p:spPr>
          <a:xfrm>
            <a:off x="3258666" y="25724742"/>
            <a:ext cx="18866097" cy="10133469"/>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Results:</a:t>
            </a:r>
          </a:p>
          <a:p>
            <a:pPr algn="just"/>
            <a:r>
              <a:rPr lang="en-US" sz="4000" dirty="0" smtClean="0"/>
              <a:t>Generally, we had a result from the outcome of our project whereas this was after our installation that we did to one among our staff in which the system operated well. Our final comparison from our system from the existing system is we had to find out existing system which resembles to our system. We found out that Benson and company can come up with systems like ours, but our new innovation is our system after fire occurrence the smoke sensor detects the smoke and open the emergency door automatically therefore the phone available in the system makes a call to fire fighters and the owner of the system who is far away from his or her premises. So our difference from Benson and company it’s their systems their excellent in producing an alert to the user with no measure to make a communication process to fire fighters. Also good example is their emergency doors just have some alert but the doors lock themselves after fire. Which lead to difficulties for the entrance of fire fighters and exit of people who are in the building? Therefore our emergence door opens itself automatically after fire occurrence. We ended up using mobile network to alert people about fire and theft occurrence</a:t>
            </a:r>
            <a:r>
              <a:rPr lang="en-US" sz="4000" dirty="0" smtClean="0"/>
              <a:t>.</a:t>
            </a:r>
            <a:endParaRPr lang="en-IE" sz="4000" dirty="0"/>
          </a:p>
        </p:txBody>
      </p:sp>
      <p:sp>
        <p:nvSpPr>
          <p:cNvPr id="13" name="TextBox 12"/>
          <p:cNvSpPr txBox="1"/>
          <p:nvPr/>
        </p:nvSpPr>
        <p:spPr>
          <a:xfrm>
            <a:off x="6283003" y="36381926"/>
            <a:ext cx="21818424" cy="5113794"/>
          </a:xfrm>
          <a:prstGeom prst="roundRect">
            <a:avLst>
              <a:gd name="adj" fmla="val 4739"/>
            </a:avLst>
          </a:prstGeom>
          <a:noFill/>
          <a:ln>
            <a:solidFill>
              <a:schemeClr val="accent1"/>
            </a:solidFill>
          </a:ln>
        </p:spPr>
        <p:txBody>
          <a:bodyPr wrap="square" rtlCol="0">
            <a:spAutoFit/>
          </a:bodyPr>
          <a:lstStyle/>
          <a:p>
            <a:pPr algn="just"/>
            <a:r>
              <a:rPr lang="en-IE" sz="4000" b="1" dirty="0" smtClean="0">
                <a:latin typeface="Calibri" pitchFamily="34" charset="0"/>
                <a:cs typeface="Calibri" pitchFamily="34" charset="0"/>
              </a:rPr>
              <a:t>Conclusions:</a:t>
            </a:r>
          </a:p>
          <a:p>
            <a:pPr algn="just"/>
            <a:r>
              <a:rPr lang="en-US" sz="4000" dirty="0" smtClean="0"/>
              <a:t>We developed a simple system that is capable of detecting smoke and alert the user about the presence of fire in the house or any building, this system can call fire fighter as well as the owner the house but also it can open the door automatically that will allow free exit of the people from inside the house and save their life and their properties of which if you can compare with the existing system they only detect presence of smoke and give signal like alarm sound and red light but can not open the emergence door automatically and there is no accessibility of mobile communication. </a:t>
            </a:r>
            <a:endParaRPr lang="en-IE" sz="4000" dirty="0" smtClean="0"/>
          </a:p>
          <a:p>
            <a:pPr algn="just"/>
            <a:endParaRPr lang="en-IE" sz="4000" dirty="0"/>
          </a:p>
        </p:txBody>
      </p:sp>
      <p:pic>
        <p:nvPicPr>
          <p:cNvPr id="3" name="Picture 2" descr="C:\Users\brendan.doggett\Desktop\DCCYST\mediavest\Picture1.png"/>
          <p:cNvPicPr>
            <a:picLocks noChangeAspect="1" noChangeArrowheads="1"/>
          </p:cNvPicPr>
          <p:nvPr/>
        </p:nvPicPr>
        <p:blipFill>
          <a:blip r:embed="rId2" cstate="print"/>
          <a:srcRect/>
          <a:stretch>
            <a:fillRect/>
          </a:stretch>
        </p:blipFill>
        <p:spPr bwMode="auto">
          <a:xfrm>
            <a:off x="25509139" y="521942"/>
            <a:ext cx="4248472" cy="4255648"/>
          </a:xfrm>
          <a:prstGeom prst="rect">
            <a:avLst/>
          </a:prstGeom>
          <a:noFill/>
        </p:spPr>
      </p:pic>
      <p:pic>
        <p:nvPicPr>
          <p:cNvPr id="1027" name="Picture 3" descr="C:\Users\brendan.doggett\Desktop\DCCYST\YST 2017\Posters\Project Data\PIC 3.jpg"/>
          <p:cNvPicPr>
            <a:picLocks noChangeAspect="1" noChangeArrowheads="1"/>
          </p:cNvPicPr>
          <p:nvPr/>
        </p:nvPicPr>
        <p:blipFill>
          <a:blip r:embed="rId3" cstate="print"/>
          <a:srcRect/>
          <a:stretch>
            <a:fillRect/>
          </a:stretch>
        </p:blipFill>
        <p:spPr bwMode="auto">
          <a:xfrm>
            <a:off x="23708939" y="5706518"/>
            <a:ext cx="5798344" cy="3862533"/>
          </a:xfrm>
          <a:prstGeom prst="rect">
            <a:avLst/>
          </a:prstGeom>
          <a:noFill/>
        </p:spPr>
      </p:pic>
      <p:pic>
        <p:nvPicPr>
          <p:cNvPr id="1028" name="Picture 4" descr="STJ_BrandMark_Primary_Ocean"/>
          <p:cNvPicPr>
            <a:picLocks noChangeAspect="1" noChangeArrowheads="1"/>
          </p:cNvPicPr>
          <p:nvPr/>
        </p:nvPicPr>
        <p:blipFill>
          <a:blip r:embed="rId4" cstate="print"/>
          <a:srcRect r="66492"/>
          <a:stretch>
            <a:fillRect/>
          </a:stretch>
        </p:blipFill>
        <p:spPr bwMode="auto">
          <a:xfrm>
            <a:off x="6138987" y="2610174"/>
            <a:ext cx="3096344" cy="303315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3708939" y="10171014"/>
            <a:ext cx="5734824" cy="4337323"/>
          </a:xfrm>
          <a:prstGeom prst="rect">
            <a:avLst/>
          </a:prstGeom>
          <a:solidFill>
            <a:srgbClr val="333300"/>
          </a:solid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3923809" y="15427598"/>
            <a:ext cx="5486437" cy="424847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23636931" y="20684182"/>
            <a:ext cx="6162675" cy="4048125"/>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22916851" y="27596950"/>
            <a:ext cx="6619875" cy="42195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8">
      <a:dk1>
        <a:sysClr val="windowText" lastClr="000000"/>
      </a:dk1>
      <a:lt1>
        <a:sysClr val="window" lastClr="FFFFFF"/>
      </a:lt1>
      <a:dk2>
        <a:srgbClr val="4E5B6F"/>
      </a:dk2>
      <a:lt2>
        <a:srgbClr val="FFFFFF"/>
      </a:lt2>
      <a:accent1>
        <a:srgbClr val="FFFF00"/>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2">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tf00001233</Template>
  <TotalTime>1464</TotalTime>
  <Words>466</Words>
  <Application>Microsoft Office PowerPoint</Application>
  <PresentationFormat>Custom</PresentationFormat>
  <Paragraphs>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Parallax</vt:lpstr>
      <vt:lpstr>Slide 1</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brendan.doggett</dc:creator>
  <cp:lastModifiedBy>brendan.doggett</cp:lastModifiedBy>
  <cp:revision>41</cp:revision>
  <dcterms:created xsi:type="dcterms:W3CDTF">2017-06-12T14:55:52Z</dcterms:created>
  <dcterms:modified xsi:type="dcterms:W3CDTF">2017-07-04T16:09:23Z</dcterms:modified>
</cp:coreProperties>
</file>